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518" r:id="rId5"/>
    <p:sldId id="3532" r:id="rId6"/>
    <p:sldId id="3531" r:id="rId7"/>
    <p:sldId id="3534" r:id="rId8"/>
    <p:sldId id="3550" r:id="rId9"/>
    <p:sldId id="3537" r:id="rId10"/>
    <p:sldId id="3538" r:id="rId11"/>
    <p:sldId id="3539" r:id="rId12"/>
    <p:sldId id="3540" r:id="rId13"/>
    <p:sldId id="3541" r:id="rId14"/>
    <p:sldId id="3543" r:id="rId15"/>
    <p:sldId id="3544" r:id="rId16"/>
    <p:sldId id="3545" r:id="rId17"/>
    <p:sldId id="3551" r:id="rId18"/>
    <p:sldId id="3546" r:id="rId19"/>
    <p:sldId id="3549" r:id="rId20"/>
    <p:sldId id="3548" r:id="rId21"/>
    <p:sldId id="3547" r:id="rId22"/>
    <p:sldId id="25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100"/>
    <a:srgbClr val="003C69"/>
    <a:srgbClr val="B0123B"/>
    <a:srgbClr val="53266A"/>
    <a:srgbClr val="5DA446"/>
    <a:srgbClr val="CBC0D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320C16-49C8-4ACB-BEA1-C83A9A1750BA}" v="11" dt="2026-03-24T11:16:26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613" autoAdjust="0"/>
  </p:normalViewPr>
  <p:slideViewPr>
    <p:cSldViewPr snapToGrid="0">
      <p:cViewPr varScale="1">
        <p:scale>
          <a:sx n="54" d="100"/>
          <a:sy n="54" d="100"/>
        </p:scale>
        <p:origin x="1148" y="68"/>
      </p:cViewPr>
      <p:guideLst/>
    </p:cSldViewPr>
  </p:slideViewPr>
  <p:outlineViewPr>
    <p:cViewPr>
      <p:scale>
        <a:sx n="33" d="100"/>
        <a:sy n="33" d="100"/>
      </p:scale>
      <p:origin x="0" y="-81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166" d="100"/>
          <a:sy n="166" d="100"/>
        </p:scale>
        <p:origin x="660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Chen" userId="f8d6344f-9c13-4245-9592-722528df67e7" providerId="ADAL" clId="{B8E8D7E1-646B-4396-9B8A-D04E2DBC65D2}"/>
    <pc:docChg chg="undo custSel addSld delSld modSld sldOrd">
      <pc:chgData name="Stephanie Chen" userId="f8d6344f-9c13-4245-9592-722528df67e7" providerId="ADAL" clId="{B8E8D7E1-646B-4396-9B8A-D04E2DBC65D2}" dt="2026-03-19T16:55:35.540" v="6921" actId="20577"/>
      <pc:docMkLst>
        <pc:docMk/>
      </pc:docMkLst>
      <pc:sldChg chg="modSp add mod">
        <pc:chgData name="Stephanie Chen" userId="f8d6344f-9c13-4245-9592-722528df67e7" providerId="ADAL" clId="{B8E8D7E1-646B-4396-9B8A-D04E2DBC65D2}" dt="2026-03-19T12:23:24.478" v="1966"/>
        <pc:sldMkLst>
          <pc:docMk/>
          <pc:sldMk cId="3915375870" sldId="258"/>
        </pc:sldMkLst>
        <pc:spChg chg="mod">
          <ac:chgData name="Stephanie Chen" userId="f8d6344f-9c13-4245-9592-722528df67e7" providerId="ADAL" clId="{B8E8D7E1-646B-4396-9B8A-D04E2DBC65D2}" dt="2026-03-19T12:22:14.819" v="1940" actId="403"/>
          <ac:spMkLst>
            <pc:docMk/>
            <pc:sldMk cId="3915375870" sldId="258"/>
            <ac:spMk id="2" creationId="{96733690-D080-BB7A-ADB1-87A482504D86}"/>
          </ac:spMkLst>
        </pc:spChg>
        <pc:spChg chg="mod">
          <ac:chgData name="Stephanie Chen" userId="f8d6344f-9c13-4245-9592-722528df67e7" providerId="ADAL" clId="{B8E8D7E1-646B-4396-9B8A-D04E2DBC65D2}" dt="2026-03-19T12:23:24.478" v="1966"/>
          <ac:spMkLst>
            <pc:docMk/>
            <pc:sldMk cId="3915375870" sldId="258"/>
            <ac:spMk id="3" creationId="{BD8DD9B3-4ECA-5B93-52C5-0129EBC7E1E4}"/>
          </ac:spMkLst>
        </pc:spChg>
      </pc:sldChg>
      <pc:sldChg chg="modSp mod">
        <pc:chgData name="Stephanie Chen" userId="f8d6344f-9c13-4245-9592-722528df67e7" providerId="ADAL" clId="{B8E8D7E1-646B-4396-9B8A-D04E2DBC65D2}" dt="2026-03-19T12:23:17.267" v="1965" actId="207"/>
        <pc:sldMkLst>
          <pc:docMk/>
          <pc:sldMk cId="1092518279" sldId="3518"/>
        </pc:sldMkLst>
        <pc:spChg chg="mod">
          <ac:chgData name="Stephanie Chen" userId="f8d6344f-9c13-4245-9592-722528df67e7" providerId="ADAL" clId="{B8E8D7E1-646B-4396-9B8A-D04E2DBC65D2}" dt="2026-03-19T09:42:18.858" v="38" actId="403"/>
          <ac:spMkLst>
            <pc:docMk/>
            <pc:sldMk cId="1092518279" sldId="3518"/>
            <ac:spMk id="4" creationId="{DD1B2711-F8D9-14E4-5DC3-C7F20FD962EE}"/>
          </ac:spMkLst>
        </pc:spChg>
        <pc:spChg chg="mod">
          <ac:chgData name="Stephanie Chen" userId="f8d6344f-9c13-4245-9592-722528df67e7" providerId="ADAL" clId="{B8E8D7E1-646B-4396-9B8A-D04E2DBC65D2}" dt="2026-03-19T12:23:17.267" v="1965" actId="207"/>
          <ac:spMkLst>
            <pc:docMk/>
            <pc:sldMk cId="1092518279" sldId="3518"/>
            <ac:spMk id="5" creationId="{43CDE698-D529-3F75-7278-68944735CBB1}"/>
          </ac:spMkLst>
        </pc:spChg>
      </pc:sldChg>
      <pc:sldChg chg="addSp modSp mod ord modClrScheme chgLayout">
        <pc:chgData name="Stephanie Chen" userId="f8d6344f-9c13-4245-9592-722528df67e7" providerId="ADAL" clId="{B8E8D7E1-646B-4396-9B8A-D04E2DBC65D2}" dt="2026-03-19T16:41:23.763" v="6846" actId="13244"/>
        <pc:sldMkLst>
          <pc:docMk/>
          <pc:sldMk cId="3756947070" sldId="3531"/>
        </pc:sldMkLst>
        <pc:spChg chg="add mod ord">
          <ac:chgData name="Stephanie Chen" userId="f8d6344f-9c13-4245-9592-722528df67e7" providerId="ADAL" clId="{B8E8D7E1-646B-4396-9B8A-D04E2DBC65D2}" dt="2026-03-19T16:41:23.763" v="6846" actId="13244"/>
          <ac:spMkLst>
            <pc:docMk/>
            <pc:sldMk cId="3756947070" sldId="3531"/>
            <ac:spMk id="4" creationId="{CF48AF6C-6323-7AF9-E204-DBA24477F230}"/>
          </ac:spMkLst>
        </pc:spChg>
        <pc:picChg chg="add mod">
          <ac:chgData name="Stephanie Chen" userId="f8d6344f-9c13-4245-9592-722528df67e7" providerId="ADAL" clId="{B8E8D7E1-646B-4396-9B8A-D04E2DBC65D2}" dt="2026-03-19T16:32:35.356" v="2694" actId="962"/>
          <ac:picMkLst>
            <pc:docMk/>
            <pc:sldMk cId="3756947070" sldId="3531"/>
            <ac:picMk id="3" creationId="{A7A7D0A2-865E-D488-D23E-92330C2DC9C4}"/>
          </ac:picMkLst>
        </pc:picChg>
      </pc:sldChg>
      <pc:sldChg chg="addSp delSp modSp new mod ord">
        <pc:chgData name="Stephanie Chen" userId="f8d6344f-9c13-4245-9592-722528df67e7" providerId="ADAL" clId="{B8E8D7E1-646B-4396-9B8A-D04E2DBC65D2}" dt="2026-03-19T16:32:04.665" v="2302" actId="962"/>
        <pc:sldMkLst>
          <pc:docMk/>
          <pc:sldMk cId="1004469771" sldId="3532"/>
        </pc:sldMkLst>
        <pc:spChg chg="mod">
          <ac:chgData name="Stephanie Chen" userId="f8d6344f-9c13-4245-9592-722528df67e7" providerId="ADAL" clId="{B8E8D7E1-646B-4396-9B8A-D04E2DBC65D2}" dt="2026-03-19T10:09:20.595" v="245" actId="403"/>
          <ac:spMkLst>
            <pc:docMk/>
            <pc:sldMk cId="1004469771" sldId="3532"/>
            <ac:spMk id="2" creationId="{A7CD044D-1502-6B61-C729-250BCAA60C1C}"/>
          </ac:spMkLst>
        </pc:spChg>
        <pc:spChg chg="mod">
          <ac:chgData name="Stephanie Chen" userId="f8d6344f-9c13-4245-9592-722528df67e7" providerId="ADAL" clId="{B8E8D7E1-646B-4396-9B8A-D04E2DBC65D2}" dt="2026-03-19T10:11:51.944" v="308" actId="20577"/>
          <ac:spMkLst>
            <pc:docMk/>
            <pc:sldMk cId="1004469771" sldId="3532"/>
            <ac:spMk id="3" creationId="{32F296BF-D399-460F-44AF-EDCC4B91B590}"/>
          </ac:spMkLst>
        </pc:spChg>
        <pc:picChg chg="add mod ord">
          <ac:chgData name="Stephanie Chen" userId="f8d6344f-9c13-4245-9592-722528df67e7" providerId="ADAL" clId="{B8E8D7E1-646B-4396-9B8A-D04E2DBC65D2}" dt="2026-03-19T16:32:04.665" v="2302" actId="962"/>
          <ac:picMkLst>
            <pc:docMk/>
            <pc:sldMk cId="1004469771" sldId="3532"/>
            <ac:picMk id="6" creationId="{5401B3C2-0EEF-800F-C4B8-857F1371E2D2}"/>
          </ac:picMkLst>
        </pc:picChg>
      </pc:sldChg>
      <pc:sldChg chg="addSp delSp modSp new mod modClrScheme chgLayout">
        <pc:chgData name="Stephanie Chen" userId="f8d6344f-9c13-4245-9592-722528df67e7" providerId="ADAL" clId="{B8E8D7E1-646B-4396-9B8A-D04E2DBC65D2}" dt="2026-03-19T16:45:51.094" v="6870" actId="1076"/>
        <pc:sldMkLst>
          <pc:docMk/>
          <pc:sldMk cId="2759326259" sldId="3534"/>
        </pc:sldMkLst>
        <pc:spChg chg="mod ord">
          <ac:chgData name="Stephanie Chen" userId="f8d6344f-9c13-4245-9592-722528df67e7" providerId="ADAL" clId="{B8E8D7E1-646B-4396-9B8A-D04E2DBC65D2}" dt="2026-03-19T10:21:04.775" v="419" actId="20577"/>
          <ac:spMkLst>
            <pc:docMk/>
            <pc:sldMk cId="2759326259" sldId="3534"/>
            <ac:spMk id="2" creationId="{798A8A72-678C-DBE9-9E9B-F43CB36386F4}"/>
          </ac:spMkLst>
        </pc:spChg>
        <pc:spChg chg="add mod">
          <ac:chgData name="Stephanie Chen" userId="f8d6344f-9c13-4245-9592-722528df67e7" providerId="ADAL" clId="{B8E8D7E1-646B-4396-9B8A-D04E2DBC65D2}" dt="2026-03-19T10:24:01.785" v="729" actId="20577"/>
          <ac:spMkLst>
            <pc:docMk/>
            <pc:sldMk cId="2759326259" sldId="3534"/>
            <ac:spMk id="14" creationId="{264AF3FD-C590-F240-B3B3-71777640B1AA}"/>
          </ac:spMkLst>
        </pc:spChg>
        <pc:spChg chg="add mod">
          <ac:chgData name="Stephanie Chen" userId="f8d6344f-9c13-4245-9592-722528df67e7" providerId="ADAL" clId="{B8E8D7E1-646B-4396-9B8A-D04E2DBC65D2}" dt="2026-03-19T16:45:51.094" v="6870" actId="1076"/>
          <ac:spMkLst>
            <pc:docMk/>
            <pc:sldMk cId="2759326259" sldId="3534"/>
            <ac:spMk id="15" creationId="{3348604D-F9C4-C88C-217D-83594CC2C789}"/>
          </ac:spMkLst>
        </pc:spChg>
        <pc:picChg chg="add mod">
          <ac:chgData name="Stephanie Chen" userId="f8d6344f-9c13-4245-9592-722528df67e7" providerId="ADAL" clId="{B8E8D7E1-646B-4396-9B8A-D04E2DBC65D2}" dt="2026-03-19T16:32:38.904" v="2695" actId="962"/>
          <ac:picMkLst>
            <pc:docMk/>
            <pc:sldMk cId="2759326259" sldId="3534"/>
            <ac:picMk id="10" creationId="{87DE1C02-E610-F601-FE18-90C487563C25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40:51.036" v="6832" actId="20577"/>
        <pc:sldMkLst>
          <pc:docMk/>
          <pc:sldMk cId="3867613174" sldId="3537"/>
        </pc:sldMkLst>
        <pc:spChg chg="mod">
          <ac:chgData name="Stephanie Chen" userId="f8d6344f-9c13-4245-9592-722528df67e7" providerId="ADAL" clId="{B8E8D7E1-646B-4396-9B8A-D04E2DBC65D2}" dt="2026-03-19T10:29:38.387" v="1027" actId="20577"/>
          <ac:spMkLst>
            <pc:docMk/>
            <pc:sldMk cId="3867613174" sldId="3537"/>
            <ac:spMk id="2" creationId="{829618F6-9726-2AB6-1123-BFC2BD0C5E07}"/>
          </ac:spMkLst>
        </pc:spChg>
        <pc:spChg chg="mod">
          <ac:chgData name="Stephanie Chen" userId="f8d6344f-9c13-4245-9592-722528df67e7" providerId="ADAL" clId="{B8E8D7E1-646B-4396-9B8A-D04E2DBC65D2}" dt="2026-03-19T16:40:51.036" v="6832" actId="20577"/>
          <ac:spMkLst>
            <pc:docMk/>
            <pc:sldMk cId="3867613174" sldId="3537"/>
            <ac:spMk id="3" creationId="{5FEC3E2D-8DF0-544C-3B4C-305272E702B9}"/>
          </ac:spMkLst>
        </pc:spChg>
        <pc:picChg chg="add mod">
          <ac:chgData name="Stephanie Chen" userId="f8d6344f-9c13-4245-9592-722528df67e7" providerId="ADAL" clId="{B8E8D7E1-646B-4396-9B8A-D04E2DBC65D2}" dt="2026-03-19T16:32:41.349" v="2696" actId="962"/>
          <ac:picMkLst>
            <pc:docMk/>
            <pc:sldMk cId="3867613174" sldId="3537"/>
            <ac:picMk id="8" creationId="{843069C1-A827-AA99-B40C-CCB08BC37082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41:25.908" v="6847" actId="13244"/>
        <pc:sldMkLst>
          <pc:docMk/>
          <pc:sldMk cId="400741603" sldId="3538"/>
        </pc:sldMkLst>
        <pc:spChg chg="add mod ord">
          <ac:chgData name="Stephanie Chen" userId="f8d6344f-9c13-4245-9592-722528df67e7" providerId="ADAL" clId="{B8E8D7E1-646B-4396-9B8A-D04E2DBC65D2}" dt="2026-03-19T16:41:25.908" v="6847" actId="13244"/>
          <ac:spMkLst>
            <pc:docMk/>
            <pc:sldMk cId="400741603" sldId="3538"/>
            <ac:spMk id="5" creationId="{B4310AEB-9EC5-8B20-3A3F-69DFD2F22F00}"/>
          </ac:spMkLst>
        </pc:spChg>
        <pc:picChg chg="add mod">
          <ac:chgData name="Stephanie Chen" userId="f8d6344f-9c13-4245-9592-722528df67e7" providerId="ADAL" clId="{B8E8D7E1-646B-4396-9B8A-D04E2DBC65D2}" dt="2026-03-19T16:32:57.785" v="2856" actId="962"/>
          <ac:picMkLst>
            <pc:docMk/>
            <pc:sldMk cId="400741603" sldId="3538"/>
            <ac:picMk id="4" creationId="{05F4F201-405F-E8A0-2ADB-F2F869C10290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33:59.625" v="3096" actId="962"/>
        <pc:sldMkLst>
          <pc:docMk/>
          <pc:sldMk cId="1430958250" sldId="3539"/>
        </pc:sldMkLst>
        <pc:spChg chg="mod">
          <ac:chgData name="Stephanie Chen" userId="f8d6344f-9c13-4245-9592-722528df67e7" providerId="ADAL" clId="{B8E8D7E1-646B-4396-9B8A-D04E2DBC65D2}" dt="2026-03-19T10:36:13.539" v="1088" actId="403"/>
          <ac:spMkLst>
            <pc:docMk/>
            <pc:sldMk cId="1430958250" sldId="3539"/>
            <ac:spMk id="3" creationId="{86AD9001-F363-60AB-24D6-147DFEC93140}"/>
          </ac:spMkLst>
        </pc:spChg>
        <pc:picChg chg="add mod modCrop">
          <ac:chgData name="Stephanie Chen" userId="f8d6344f-9c13-4245-9592-722528df67e7" providerId="ADAL" clId="{B8E8D7E1-646B-4396-9B8A-D04E2DBC65D2}" dt="2026-03-19T16:33:59.625" v="3096" actId="962"/>
          <ac:picMkLst>
            <pc:docMk/>
            <pc:sldMk cId="1430958250" sldId="3539"/>
            <ac:picMk id="11" creationId="{D3345234-53F5-5D28-48A9-AFCAE4BECC6C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41:27.195" v="6848" actId="13244"/>
        <pc:sldMkLst>
          <pc:docMk/>
          <pc:sldMk cId="941691854" sldId="3540"/>
        </pc:sldMkLst>
        <pc:spChg chg="add mod ord">
          <ac:chgData name="Stephanie Chen" userId="f8d6344f-9c13-4245-9592-722528df67e7" providerId="ADAL" clId="{B8E8D7E1-646B-4396-9B8A-D04E2DBC65D2}" dt="2026-03-19T16:41:27.195" v="6848" actId="13244"/>
          <ac:spMkLst>
            <pc:docMk/>
            <pc:sldMk cId="941691854" sldId="3540"/>
            <ac:spMk id="5" creationId="{89D1C4DF-6AC1-5A2F-FB56-5D0F5F6816F1}"/>
          </ac:spMkLst>
        </pc:spChg>
        <pc:picChg chg="add mod">
          <ac:chgData name="Stephanie Chen" userId="f8d6344f-9c13-4245-9592-722528df67e7" providerId="ADAL" clId="{B8E8D7E1-646B-4396-9B8A-D04E2DBC65D2}" dt="2026-03-19T16:34:28.323" v="3424" actId="962"/>
          <ac:picMkLst>
            <pc:docMk/>
            <pc:sldMk cId="941691854" sldId="3540"/>
            <ac:picMk id="4" creationId="{FDADD4D7-7043-E16C-CD84-ACA52C6874B2}"/>
          </ac:picMkLst>
        </pc:picChg>
      </pc:sldChg>
      <pc:sldChg chg="addSp delSp modSp new mod ord modNotesTx">
        <pc:chgData name="Stephanie Chen" userId="f8d6344f-9c13-4245-9592-722528df67e7" providerId="ADAL" clId="{B8E8D7E1-646B-4396-9B8A-D04E2DBC65D2}" dt="2026-03-19T16:41:00.455" v="6845" actId="20577"/>
        <pc:sldMkLst>
          <pc:docMk/>
          <pc:sldMk cId="592916162" sldId="3541"/>
        </pc:sldMkLst>
        <pc:spChg chg="mod">
          <ac:chgData name="Stephanie Chen" userId="f8d6344f-9c13-4245-9592-722528df67e7" providerId="ADAL" clId="{B8E8D7E1-646B-4396-9B8A-D04E2DBC65D2}" dt="2026-03-19T16:41:00.455" v="6845" actId="20577"/>
          <ac:spMkLst>
            <pc:docMk/>
            <pc:sldMk cId="592916162" sldId="3541"/>
            <ac:spMk id="3" creationId="{B6AD9E71-711D-8329-F082-4F4BB3A17D01}"/>
          </ac:spMkLst>
        </pc:spChg>
        <pc:picChg chg="add mod">
          <ac:chgData name="Stephanie Chen" userId="f8d6344f-9c13-4245-9592-722528df67e7" providerId="ADAL" clId="{B8E8D7E1-646B-4396-9B8A-D04E2DBC65D2}" dt="2026-03-19T16:35:00.944" v="3828" actId="962"/>
          <ac:picMkLst>
            <pc:docMk/>
            <pc:sldMk cId="592916162" sldId="3541"/>
            <ac:picMk id="5" creationId="{D7153FC8-37EE-4AB5-FB73-C01CF646F0C9}"/>
          </ac:picMkLst>
        </pc:picChg>
        <pc:picChg chg="add mod">
          <ac:chgData name="Stephanie Chen" userId="f8d6344f-9c13-4245-9592-722528df67e7" providerId="ADAL" clId="{B8E8D7E1-646B-4396-9B8A-D04E2DBC65D2}" dt="2026-03-19T16:35:04.109" v="3829" actId="962"/>
          <ac:picMkLst>
            <pc:docMk/>
            <pc:sldMk cId="592916162" sldId="3541"/>
            <ac:picMk id="7" creationId="{0FCE09F4-E072-FDB3-6D20-724FAC2C12EF}"/>
          </ac:picMkLst>
        </pc:picChg>
      </pc:sldChg>
      <pc:sldChg chg="modSp add ord modAnim">
        <pc:chgData name="Stephanie Chen" userId="f8d6344f-9c13-4245-9592-722528df67e7" providerId="ADAL" clId="{B8E8D7E1-646B-4396-9B8A-D04E2DBC65D2}" dt="2026-03-19T12:49:11.509" v="2102"/>
        <pc:sldMkLst>
          <pc:docMk/>
          <pc:sldMk cId="3682521148" sldId="3543"/>
        </pc:sldMkLst>
        <pc:spChg chg="mod">
          <ac:chgData name="Stephanie Chen" userId="f8d6344f-9c13-4245-9592-722528df67e7" providerId="ADAL" clId="{B8E8D7E1-646B-4396-9B8A-D04E2DBC65D2}" dt="2026-03-19T11:36:52.429" v="1460" actId="20577"/>
          <ac:spMkLst>
            <pc:docMk/>
            <pc:sldMk cId="3682521148" sldId="3543"/>
            <ac:spMk id="3" creationId="{C6693577-356E-B4B3-1FEC-C6C4AB1D867B}"/>
          </ac:spMkLst>
        </pc:spChg>
        <pc:spChg chg="mod">
          <ac:chgData name="Stephanie Chen" userId="f8d6344f-9c13-4245-9592-722528df67e7" providerId="ADAL" clId="{B8E8D7E1-646B-4396-9B8A-D04E2DBC65D2}" dt="2026-03-19T11:35:56.806" v="1453"/>
          <ac:spMkLst>
            <pc:docMk/>
            <pc:sldMk cId="3682521148" sldId="3543"/>
            <ac:spMk id="4" creationId="{CDD2C474-F005-C341-FF86-2D2343A91568}"/>
          </ac:spMkLst>
        </pc:spChg>
      </pc:sldChg>
      <pc:sldChg chg="modSp new mod">
        <pc:chgData name="Stephanie Chen" userId="f8d6344f-9c13-4245-9592-722528df67e7" providerId="ADAL" clId="{B8E8D7E1-646B-4396-9B8A-D04E2DBC65D2}" dt="2026-03-19T16:41:28.931" v="6849" actId="13244"/>
        <pc:sldMkLst>
          <pc:docMk/>
          <pc:sldMk cId="920856037" sldId="3544"/>
        </pc:sldMkLst>
        <pc:spChg chg="mod">
          <ac:chgData name="Stephanie Chen" userId="f8d6344f-9c13-4245-9592-722528df67e7" providerId="ADAL" clId="{B8E8D7E1-646B-4396-9B8A-D04E2DBC65D2}" dt="2026-03-19T11:55:59.178" v="1807" actId="20577"/>
          <ac:spMkLst>
            <pc:docMk/>
            <pc:sldMk cId="920856037" sldId="3544"/>
            <ac:spMk id="2" creationId="{E93F2186-18B2-4A92-FBF1-BE09D08FD2D3}"/>
          </ac:spMkLst>
        </pc:spChg>
        <pc:spChg chg="mod ord">
          <ac:chgData name="Stephanie Chen" userId="f8d6344f-9c13-4245-9592-722528df67e7" providerId="ADAL" clId="{B8E8D7E1-646B-4396-9B8A-D04E2DBC65D2}" dt="2026-03-19T16:41:28.931" v="6849" actId="13244"/>
          <ac:spMkLst>
            <pc:docMk/>
            <pc:sldMk cId="920856037" sldId="3544"/>
            <ac:spMk id="3" creationId="{1351337E-B54D-214F-83FE-7BD09B926F19}"/>
          </ac:spMkLst>
        </pc:spChg>
      </pc:sldChg>
      <pc:sldChg chg="addSp delSp modSp new mod modClrScheme chgLayout">
        <pc:chgData name="Stephanie Chen" userId="f8d6344f-9c13-4245-9592-722528df67e7" providerId="ADAL" clId="{B8E8D7E1-646B-4396-9B8A-D04E2DBC65D2}" dt="2026-03-19T16:53:46.808" v="6902" actId="13244"/>
        <pc:sldMkLst>
          <pc:docMk/>
          <pc:sldMk cId="828253423" sldId="3545"/>
        </pc:sldMkLst>
        <pc:spChg chg="add mod ord">
          <ac:chgData name="Stephanie Chen" userId="f8d6344f-9c13-4245-9592-722528df67e7" providerId="ADAL" clId="{B8E8D7E1-646B-4396-9B8A-D04E2DBC65D2}" dt="2026-03-19T16:41:31.218" v="6850" actId="13244"/>
          <ac:spMkLst>
            <pc:docMk/>
            <pc:sldMk cId="828253423" sldId="3545"/>
            <ac:spMk id="16" creationId="{B28C7182-1EEE-A47C-60C1-B0EB0439E889}"/>
          </ac:spMkLst>
        </pc:spChg>
        <pc:picChg chg="add mod ord">
          <ac:chgData name="Stephanie Chen" userId="f8d6344f-9c13-4245-9592-722528df67e7" providerId="ADAL" clId="{B8E8D7E1-646B-4396-9B8A-D04E2DBC65D2}" dt="2026-03-19T16:53:46.808" v="6902" actId="13244"/>
          <ac:picMkLst>
            <pc:docMk/>
            <pc:sldMk cId="828253423" sldId="3545"/>
            <ac:picMk id="5" creationId="{55F5B68F-F0D9-04B3-BA8A-A63987625564}"/>
          </ac:picMkLst>
        </pc:picChg>
        <pc:picChg chg="add mod ord">
          <ac:chgData name="Stephanie Chen" userId="f8d6344f-9c13-4245-9592-722528df67e7" providerId="ADAL" clId="{B8E8D7E1-646B-4396-9B8A-D04E2DBC65D2}" dt="2026-03-19T16:53:37.418" v="6898" actId="13244"/>
          <ac:picMkLst>
            <pc:docMk/>
            <pc:sldMk cId="828253423" sldId="3545"/>
            <ac:picMk id="7" creationId="{7DB0856B-C4F6-A08F-CD65-DB87EF8F0080}"/>
          </ac:picMkLst>
        </pc:picChg>
        <pc:picChg chg="add mod ord">
          <ac:chgData name="Stephanie Chen" userId="f8d6344f-9c13-4245-9592-722528df67e7" providerId="ADAL" clId="{B8E8D7E1-646B-4396-9B8A-D04E2DBC65D2}" dt="2026-03-19T16:53:40.514" v="6899" actId="13244"/>
          <ac:picMkLst>
            <pc:docMk/>
            <pc:sldMk cId="828253423" sldId="3545"/>
            <ac:picMk id="9" creationId="{626DC26E-2021-3EA2-5589-999B3F9F6013}"/>
          </ac:picMkLst>
        </pc:picChg>
        <pc:picChg chg="add mod ord">
          <ac:chgData name="Stephanie Chen" userId="f8d6344f-9c13-4245-9592-722528df67e7" providerId="ADAL" clId="{B8E8D7E1-646B-4396-9B8A-D04E2DBC65D2}" dt="2026-03-19T16:53:44.690" v="6901" actId="13244"/>
          <ac:picMkLst>
            <pc:docMk/>
            <pc:sldMk cId="828253423" sldId="3545"/>
            <ac:picMk id="11" creationId="{8B76E874-1B53-11A1-C057-BBC6399CC907}"/>
          </ac:picMkLst>
        </pc:picChg>
        <pc:picChg chg="add mod ord modCrop">
          <ac:chgData name="Stephanie Chen" userId="f8d6344f-9c13-4245-9592-722528df67e7" providerId="ADAL" clId="{B8E8D7E1-646B-4396-9B8A-D04E2DBC65D2}" dt="2026-03-19T16:53:42.611" v="6900" actId="13244"/>
          <ac:picMkLst>
            <pc:docMk/>
            <pc:sldMk cId="828253423" sldId="3545"/>
            <ac:picMk id="13" creationId="{4B2BAD43-B5B4-0A3C-5F40-75E44C047E76}"/>
          </ac:picMkLst>
        </pc:picChg>
        <pc:picChg chg="add mod">
          <ac:chgData name="Stephanie Chen" userId="f8d6344f-9c13-4245-9592-722528df67e7" providerId="ADAL" clId="{B8E8D7E1-646B-4396-9B8A-D04E2DBC65D2}" dt="2026-03-19T16:41:42.198" v="6851" actId="13244"/>
          <ac:picMkLst>
            <pc:docMk/>
            <pc:sldMk cId="828253423" sldId="3545"/>
            <ac:picMk id="2050" creationId="{51966101-1B71-AF93-1A9A-3FAC9DD0AFA6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38:39.477" v="6126" actId="962"/>
        <pc:sldMkLst>
          <pc:docMk/>
          <pc:sldMk cId="3825039279" sldId="3546"/>
        </pc:sldMkLst>
        <pc:spChg chg="mod">
          <ac:chgData name="Stephanie Chen" userId="f8d6344f-9c13-4245-9592-722528df67e7" providerId="ADAL" clId="{B8E8D7E1-646B-4396-9B8A-D04E2DBC65D2}" dt="2026-03-19T11:45:47.210" v="1741" actId="403"/>
          <ac:spMkLst>
            <pc:docMk/>
            <pc:sldMk cId="3825039279" sldId="3546"/>
            <ac:spMk id="2" creationId="{C37F8F99-D347-D20A-BC32-FBD77CCB1846}"/>
          </ac:spMkLst>
        </pc:spChg>
        <pc:spChg chg="mod">
          <ac:chgData name="Stephanie Chen" userId="f8d6344f-9c13-4245-9592-722528df67e7" providerId="ADAL" clId="{B8E8D7E1-646B-4396-9B8A-D04E2DBC65D2}" dt="2026-03-19T11:52:29.528" v="1805" actId="20577"/>
          <ac:spMkLst>
            <pc:docMk/>
            <pc:sldMk cId="3825039279" sldId="3546"/>
            <ac:spMk id="3" creationId="{81D3C804-B511-2C9D-1139-7C24F2960BE3}"/>
          </ac:spMkLst>
        </pc:spChg>
        <pc:picChg chg="add mod">
          <ac:chgData name="Stephanie Chen" userId="f8d6344f-9c13-4245-9592-722528df67e7" providerId="ADAL" clId="{B8E8D7E1-646B-4396-9B8A-D04E2DBC65D2}" dt="2026-03-19T16:38:39.477" v="6126" actId="962"/>
          <ac:picMkLst>
            <pc:docMk/>
            <pc:sldMk cId="3825039279" sldId="3546"/>
            <ac:picMk id="6" creationId="{4E6C10B5-E4CE-F01B-57AE-8F67EEB8B794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42:03.613" v="6854" actId="13244"/>
        <pc:sldMkLst>
          <pc:docMk/>
          <pc:sldMk cId="2835108385" sldId="3547"/>
        </pc:sldMkLst>
        <pc:spChg chg="add mod ord">
          <ac:chgData name="Stephanie Chen" userId="f8d6344f-9c13-4245-9592-722528df67e7" providerId="ADAL" clId="{B8E8D7E1-646B-4396-9B8A-D04E2DBC65D2}" dt="2026-03-19T16:42:03.613" v="6854" actId="13244"/>
          <ac:spMkLst>
            <pc:docMk/>
            <pc:sldMk cId="2835108385" sldId="3547"/>
            <ac:spMk id="5" creationId="{89F1719E-BD94-A1EC-81E7-113476C55D6F}"/>
          </ac:spMkLst>
        </pc:spChg>
        <pc:picChg chg="add mod">
          <ac:chgData name="Stephanie Chen" userId="f8d6344f-9c13-4245-9592-722528df67e7" providerId="ADAL" clId="{B8E8D7E1-646B-4396-9B8A-D04E2DBC65D2}" dt="2026-03-19T16:39:23.200" v="6614" actId="962"/>
          <ac:picMkLst>
            <pc:docMk/>
            <pc:sldMk cId="2835108385" sldId="3547"/>
            <ac:picMk id="4" creationId="{02C5289A-3E24-4795-3F85-E7BF3E858C04}"/>
          </ac:picMkLst>
        </pc:picChg>
      </pc:sldChg>
      <pc:sldChg chg="addSp delSp modSp new mod">
        <pc:chgData name="Stephanie Chen" userId="f8d6344f-9c13-4245-9592-722528df67e7" providerId="ADAL" clId="{B8E8D7E1-646B-4396-9B8A-D04E2DBC65D2}" dt="2026-03-19T16:39:05.679" v="6418" actId="962"/>
        <pc:sldMkLst>
          <pc:docMk/>
          <pc:sldMk cId="3784795699" sldId="3548"/>
        </pc:sldMkLst>
        <pc:spChg chg="mod">
          <ac:chgData name="Stephanie Chen" userId="f8d6344f-9c13-4245-9592-722528df67e7" providerId="ADAL" clId="{B8E8D7E1-646B-4396-9B8A-D04E2DBC65D2}" dt="2026-03-19T12:05:06.328" v="1857" actId="403"/>
          <ac:spMkLst>
            <pc:docMk/>
            <pc:sldMk cId="3784795699" sldId="3548"/>
            <ac:spMk id="2" creationId="{53BAD5C9-FB47-10B5-4199-F398593CBC8E}"/>
          </ac:spMkLst>
        </pc:spChg>
        <pc:spChg chg="mod">
          <ac:chgData name="Stephanie Chen" userId="f8d6344f-9c13-4245-9592-722528df67e7" providerId="ADAL" clId="{B8E8D7E1-646B-4396-9B8A-D04E2DBC65D2}" dt="2026-03-19T12:08:29.288" v="1920" actId="20577"/>
          <ac:spMkLst>
            <pc:docMk/>
            <pc:sldMk cId="3784795699" sldId="3548"/>
            <ac:spMk id="3" creationId="{128A22F9-74C5-42E8-04E5-796DD0FE97A5}"/>
          </ac:spMkLst>
        </pc:spChg>
        <pc:picChg chg="add mod">
          <ac:chgData name="Stephanie Chen" userId="f8d6344f-9c13-4245-9592-722528df67e7" providerId="ADAL" clId="{B8E8D7E1-646B-4396-9B8A-D04E2DBC65D2}" dt="2026-03-19T16:39:05.679" v="6418" actId="962"/>
          <ac:picMkLst>
            <pc:docMk/>
            <pc:sldMk cId="3784795699" sldId="3548"/>
            <ac:picMk id="6" creationId="{83C88702-7167-C6C8-9845-E83A6473EC15}"/>
          </ac:picMkLst>
        </pc:picChg>
      </pc:sldChg>
      <pc:sldChg chg="addSp delSp modSp new mod modClrScheme chgLayout">
        <pc:chgData name="Stephanie Chen" userId="f8d6344f-9c13-4245-9592-722528df67e7" providerId="ADAL" clId="{B8E8D7E1-646B-4396-9B8A-D04E2DBC65D2}" dt="2026-03-19T16:42:02.058" v="6853" actId="13244"/>
        <pc:sldMkLst>
          <pc:docMk/>
          <pc:sldMk cId="4264028008" sldId="3549"/>
        </pc:sldMkLst>
        <pc:spChg chg="add mod ord">
          <ac:chgData name="Stephanie Chen" userId="f8d6344f-9c13-4245-9592-722528df67e7" providerId="ADAL" clId="{B8E8D7E1-646B-4396-9B8A-D04E2DBC65D2}" dt="2026-03-19T16:42:02.058" v="6853" actId="13244"/>
          <ac:spMkLst>
            <pc:docMk/>
            <pc:sldMk cId="4264028008" sldId="3549"/>
            <ac:spMk id="7" creationId="{5A768188-4DA0-7177-CEA1-EDDE0842691B}"/>
          </ac:spMkLst>
        </pc:spChg>
        <pc:picChg chg="add mod">
          <ac:chgData name="Stephanie Chen" userId="f8d6344f-9c13-4245-9592-722528df67e7" providerId="ADAL" clId="{B8E8D7E1-646B-4396-9B8A-D04E2DBC65D2}" dt="2026-03-19T16:39:00.327" v="6417" actId="962"/>
          <ac:picMkLst>
            <pc:docMk/>
            <pc:sldMk cId="4264028008" sldId="3549"/>
            <ac:picMk id="4" creationId="{69055B41-4735-04C6-B31F-C8E6E5A79E0E}"/>
          </ac:picMkLst>
        </pc:picChg>
        <pc:picChg chg="add mod">
          <ac:chgData name="Stephanie Chen" userId="f8d6344f-9c13-4245-9592-722528df67e7" providerId="ADAL" clId="{B8E8D7E1-646B-4396-9B8A-D04E2DBC65D2}" dt="2026-03-19T16:38:42.059" v="6127" actId="962"/>
          <ac:picMkLst>
            <pc:docMk/>
            <pc:sldMk cId="4264028008" sldId="3549"/>
            <ac:picMk id="6" creationId="{B7D7CFF9-3B25-A3CC-961A-7ED24062DA61}"/>
          </ac:picMkLst>
        </pc:picChg>
      </pc:sldChg>
      <pc:sldChg chg="addSp modSp add mod modNotesTx">
        <pc:chgData name="Stephanie Chen" userId="f8d6344f-9c13-4245-9592-722528df67e7" providerId="ADAL" clId="{B8E8D7E1-646B-4396-9B8A-D04E2DBC65D2}" dt="2026-03-19T16:49:31.856" v="6897" actId="20577"/>
        <pc:sldMkLst>
          <pc:docMk/>
          <pc:sldMk cId="2600546573" sldId="3550"/>
        </pc:sldMkLst>
        <pc:spChg chg="mod">
          <ac:chgData name="Stephanie Chen" userId="f8d6344f-9c13-4245-9592-722528df67e7" providerId="ADAL" clId="{B8E8D7E1-646B-4396-9B8A-D04E2DBC65D2}" dt="2026-03-19T16:46:24.379" v="6878" actId="20577"/>
          <ac:spMkLst>
            <pc:docMk/>
            <pc:sldMk cId="2600546573" sldId="3550"/>
            <ac:spMk id="3" creationId="{4B3174FE-84C4-90DE-A15A-76F93BB7FE33}"/>
          </ac:spMkLst>
        </pc:spChg>
        <pc:spChg chg="mod">
          <ac:chgData name="Stephanie Chen" userId="f8d6344f-9c13-4245-9592-722528df67e7" providerId="ADAL" clId="{B8E8D7E1-646B-4396-9B8A-D04E2DBC65D2}" dt="2026-03-19T12:41:11.047" v="2099" actId="27636"/>
          <ac:spMkLst>
            <pc:docMk/>
            <pc:sldMk cId="2600546573" sldId="3550"/>
            <ac:spMk id="4" creationId="{0B238E20-E2EF-FA9F-0C98-A311C1417C6B}"/>
          </ac:spMkLst>
        </pc:spChg>
        <pc:spChg chg="add mod">
          <ac:chgData name="Stephanie Chen" userId="f8d6344f-9c13-4245-9592-722528df67e7" providerId="ADAL" clId="{B8E8D7E1-646B-4396-9B8A-D04E2DBC65D2}" dt="2026-03-19T16:49:31.856" v="6897" actId="20577"/>
          <ac:spMkLst>
            <pc:docMk/>
            <pc:sldMk cId="2600546573" sldId="3550"/>
            <ac:spMk id="5" creationId="{01EB44A0-123E-551E-505B-06A5FCC74FA8}"/>
          </ac:spMkLst>
        </pc:spChg>
      </pc:sldChg>
      <pc:sldChg chg="addSp delSp modSp new mod modNotesTx">
        <pc:chgData name="Stephanie Chen" userId="f8d6344f-9c13-4245-9592-722528df67e7" providerId="ADAL" clId="{B8E8D7E1-646B-4396-9B8A-D04E2DBC65D2}" dt="2026-03-19T16:55:35.540" v="6921" actId="20577"/>
        <pc:sldMkLst>
          <pc:docMk/>
          <pc:sldMk cId="3458600818" sldId="3551"/>
        </pc:sldMkLst>
        <pc:spChg chg="add mod ord">
          <ac:chgData name="Stephanie Chen" userId="f8d6344f-9c13-4245-9592-722528df67e7" providerId="ADAL" clId="{B8E8D7E1-646B-4396-9B8A-D04E2DBC65D2}" dt="2026-03-19T16:41:58.090" v="6852" actId="13244"/>
          <ac:spMkLst>
            <pc:docMk/>
            <pc:sldMk cId="3458600818" sldId="3551"/>
            <ac:spMk id="9" creationId="{74D4C898-A22E-5458-18EE-881A90D9D90A}"/>
          </ac:spMkLst>
        </pc:spChg>
        <pc:picChg chg="add mod">
          <ac:chgData name="Stephanie Chen" userId="f8d6344f-9c13-4245-9592-722528df67e7" providerId="ADAL" clId="{B8E8D7E1-646B-4396-9B8A-D04E2DBC65D2}" dt="2026-03-19T16:37:06.585" v="5239" actId="962"/>
          <ac:picMkLst>
            <pc:docMk/>
            <pc:sldMk cId="3458600818" sldId="3551"/>
            <ac:picMk id="4" creationId="{7E550E18-0FF8-6EE9-FEA8-C6F1864B500D}"/>
          </ac:picMkLst>
        </pc:picChg>
        <pc:picChg chg="add mod">
          <ac:chgData name="Stephanie Chen" userId="f8d6344f-9c13-4245-9592-722528df67e7" providerId="ADAL" clId="{B8E8D7E1-646B-4396-9B8A-D04E2DBC65D2}" dt="2026-03-19T16:37:56.211" v="5757" actId="962"/>
          <ac:picMkLst>
            <pc:docMk/>
            <pc:sldMk cId="3458600818" sldId="3551"/>
            <ac:picMk id="6" creationId="{48922C18-AAB2-6116-E381-5CC5385AEDB8}"/>
          </ac:picMkLst>
        </pc:picChg>
        <pc:picChg chg="add mod ord modCrop">
          <ac:chgData name="Stephanie Chen" userId="f8d6344f-9c13-4245-9592-722528df67e7" providerId="ADAL" clId="{B8E8D7E1-646B-4396-9B8A-D04E2DBC65D2}" dt="2026-03-19T16:54:15.129" v="6904" actId="13244"/>
          <ac:picMkLst>
            <pc:docMk/>
            <pc:sldMk cId="3458600818" sldId="3551"/>
            <ac:picMk id="8" creationId="{FB3ED0EF-59E0-999E-1578-CCDD17D444B6}"/>
          </ac:picMkLst>
        </pc:picChg>
        <pc:picChg chg="add mod">
          <ac:chgData name="Stephanie Chen" userId="f8d6344f-9c13-4245-9592-722528df67e7" providerId="ADAL" clId="{B8E8D7E1-646B-4396-9B8A-D04E2DBC65D2}" dt="2026-03-19T16:54:20.898" v="6905" actId="170"/>
          <ac:picMkLst>
            <pc:docMk/>
            <pc:sldMk cId="3458600818" sldId="3551"/>
            <ac:picMk id="1026" creationId="{5B6A790B-5742-6163-5004-5C06B1C7EAC2}"/>
          </ac:picMkLst>
        </pc:picChg>
        <pc:picChg chg="add mod">
          <ac:chgData name="Stephanie Chen" userId="f8d6344f-9c13-4245-9592-722528df67e7" providerId="ADAL" clId="{B8E8D7E1-646B-4396-9B8A-D04E2DBC65D2}" dt="2026-03-19T16:38:23.644" v="6009" actId="962"/>
          <ac:picMkLst>
            <pc:docMk/>
            <pc:sldMk cId="3458600818" sldId="3551"/>
            <ac:picMk id="1028" creationId="{185CBE84-335C-F937-6BEA-0C7ECC810A1F}"/>
          </ac:picMkLst>
        </pc:picChg>
        <pc:picChg chg="add mod">
          <ac:chgData name="Stephanie Chen" userId="f8d6344f-9c13-4245-9592-722528df67e7" providerId="ADAL" clId="{B8E8D7E1-646B-4396-9B8A-D04E2DBC65D2}" dt="2026-03-19T16:38:02.269" v="5793" actId="962"/>
          <ac:picMkLst>
            <pc:docMk/>
            <pc:sldMk cId="3458600818" sldId="3551"/>
            <ac:picMk id="1030" creationId="{839E8090-DC1D-237A-5BE8-3E2CF3AC61C6}"/>
          </ac:picMkLst>
        </pc:picChg>
      </pc:sldChg>
      <pc:sldMasterChg chg="delSldLayout">
        <pc:chgData name="Stephanie Chen" userId="f8d6344f-9c13-4245-9592-722528df67e7" providerId="ADAL" clId="{B8E8D7E1-646B-4396-9B8A-D04E2DBC65D2}" dt="2026-03-19T14:30:16.707" v="2185" actId="47"/>
        <pc:sldMasterMkLst>
          <pc:docMk/>
          <pc:sldMasterMk cId="1734045701" sldId="2147483648"/>
        </pc:sldMasterMkLst>
      </pc:sldMasterChg>
    </pc:docChg>
  </pc:docChgLst>
  <pc:docChgLst>
    <pc:chgData name="Stephanie Chen" userId="S::stephanie.chen@ucc.ie::f8d6344f-9c13-4245-9592-722528df67e7" providerId="AD" clId="Web-{F224800D-A0DF-BF70-4772-AF6B1254DF5C}"/>
    <pc:docChg chg="modSld">
      <pc:chgData name="Stephanie Chen" userId="S::stephanie.chen@ucc.ie::f8d6344f-9c13-4245-9592-722528df67e7" providerId="AD" clId="Web-{F224800D-A0DF-BF70-4772-AF6B1254DF5C}" dt="2026-03-20T09:26:59.846" v="1" actId="20577"/>
      <pc:docMkLst>
        <pc:docMk/>
      </pc:docMkLst>
      <pc:sldChg chg="modSp">
        <pc:chgData name="Stephanie Chen" userId="S::stephanie.chen@ucc.ie::f8d6344f-9c13-4245-9592-722528df67e7" providerId="AD" clId="Web-{F224800D-A0DF-BF70-4772-AF6B1254DF5C}" dt="2026-03-20T09:26:59.846" v="1" actId="20577"/>
        <pc:sldMkLst>
          <pc:docMk/>
          <pc:sldMk cId="1092518279" sldId="3518"/>
        </pc:sldMkLst>
        <pc:spChg chg="mod">
          <ac:chgData name="Stephanie Chen" userId="S::stephanie.chen@ucc.ie::f8d6344f-9c13-4245-9592-722528df67e7" providerId="AD" clId="Web-{F224800D-A0DF-BF70-4772-AF6B1254DF5C}" dt="2026-03-20T09:26:59.846" v="1" actId="20577"/>
          <ac:spMkLst>
            <pc:docMk/>
            <pc:sldMk cId="1092518279" sldId="3518"/>
            <ac:spMk id="4" creationId="{DD1B2711-F8D9-14E4-5DC3-C7F20FD962EE}"/>
          </ac:spMkLst>
        </pc:spChg>
      </pc:sldChg>
      <pc:sldChg chg="modSp">
        <pc:chgData name="Stephanie Chen" userId="S::stephanie.chen@ucc.ie::f8d6344f-9c13-4245-9592-722528df67e7" providerId="AD" clId="Web-{F224800D-A0DF-BF70-4772-AF6B1254DF5C}" dt="2026-03-20T09:24:18.686" v="0" actId="20577"/>
        <pc:sldMkLst>
          <pc:docMk/>
          <pc:sldMk cId="2600546573" sldId="3550"/>
        </pc:sldMkLst>
        <pc:spChg chg="mod">
          <ac:chgData name="Stephanie Chen" userId="S::stephanie.chen@ucc.ie::f8d6344f-9c13-4245-9592-722528df67e7" providerId="AD" clId="Web-{F224800D-A0DF-BF70-4772-AF6B1254DF5C}" dt="2026-03-20T09:24:18.686" v="0" actId="20577"/>
          <ac:spMkLst>
            <pc:docMk/>
            <pc:sldMk cId="2600546573" sldId="3550"/>
            <ac:spMk id="3" creationId="{4B3174FE-84C4-90DE-A15A-76F93BB7FE33}"/>
          </ac:spMkLst>
        </pc:spChg>
      </pc:sldChg>
    </pc:docChg>
  </pc:docChgLst>
  <pc:docChgLst>
    <pc:chgData name="Stephanie Chen" userId="f8d6344f-9c13-4245-9592-722528df67e7" providerId="ADAL" clId="{4CF3D7F6-78A5-4406-8EB7-AC8FAD182C93}"/>
    <pc:docChg chg="undo custSel modSld">
      <pc:chgData name="Stephanie Chen" userId="f8d6344f-9c13-4245-9592-722528df67e7" providerId="ADAL" clId="{4CF3D7F6-78A5-4406-8EB7-AC8FAD182C93}" dt="2026-03-24T08:06:31.819" v="348"/>
      <pc:docMkLst>
        <pc:docMk/>
      </pc:docMkLst>
      <pc:sldChg chg="modAnim modNotesTx">
        <pc:chgData name="Stephanie Chen" userId="f8d6344f-9c13-4245-9592-722528df67e7" providerId="ADAL" clId="{4CF3D7F6-78A5-4406-8EB7-AC8FAD182C93}" dt="2026-03-24T08:06:31.819" v="348"/>
        <pc:sldMkLst>
          <pc:docMk/>
          <pc:sldMk cId="2759326259" sldId="3534"/>
        </pc:sldMkLst>
      </pc:sldChg>
      <pc:sldChg chg="modNotesTx">
        <pc:chgData name="Stephanie Chen" userId="f8d6344f-9c13-4245-9592-722528df67e7" providerId="ADAL" clId="{4CF3D7F6-78A5-4406-8EB7-AC8FAD182C93}" dt="2026-03-24T07:57:57.172" v="224" actId="20577"/>
        <pc:sldMkLst>
          <pc:docMk/>
          <pc:sldMk cId="1430958250" sldId="3539"/>
        </pc:sldMkLst>
      </pc:sldChg>
      <pc:sldChg chg="addSp delSp modSp mod">
        <pc:chgData name="Stephanie Chen" userId="f8d6344f-9c13-4245-9592-722528df67e7" providerId="ADAL" clId="{4CF3D7F6-78A5-4406-8EB7-AC8FAD182C93}" dt="2026-03-24T06:05:37.558" v="33" actId="21"/>
        <pc:sldMkLst>
          <pc:docMk/>
          <pc:sldMk cId="592916162" sldId="3541"/>
        </pc:sldMkLst>
        <pc:spChg chg="add del mod">
          <ac:chgData name="Stephanie Chen" userId="f8d6344f-9c13-4245-9592-722528df67e7" providerId="ADAL" clId="{4CF3D7F6-78A5-4406-8EB7-AC8FAD182C93}" dt="2026-03-24T06:05:37.558" v="33" actId="21"/>
          <ac:spMkLst>
            <pc:docMk/>
            <pc:sldMk cId="592916162" sldId="3541"/>
            <ac:spMk id="4" creationId="{1A81BE58-F6AE-C56D-5965-B43B4AF554C0}"/>
          </ac:spMkLst>
        </pc:spChg>
        <pc:spChg chg="add mod">
          <ac:chgData name="Stephanie Chen" userId="f8d6344f-9c13-4245-9592-722528df67e7" providerId="ADAL" clId="{4CF3D7F6-78A5-4406-8EB7-AC8FAD182C93}" dt="2026-03-24T06:05:33.251" v="32" actId="1076"/>
          <ac:spMkLst>
            <pc:docMk/>
            <pc:sldMk cId="592916162" sldId="3541"/>
            <ac:spMk id="8" creationId="{3900FB27-972C-82A9-E31E-492C90B918B0}"/>
          </ac:spMkLst>
        </pc:spChg>
        <pc:picChg chg="mod">
          <ac:chgData name="Stephanie Chen" userId="f8d6344f-9c13-4245-9592-722528df67e7" providerId="ADAL" clId="{4CF3D7F6-78A5-4406-8EB7-AC8FAD182C93}" dt="2026-03-24T06:05:24.675" v="31" actId="1076"/>
          <ac:picMkLst>
            <pc:docMk/>
            <pc:sldMk cId="592916162" sldId="3541"/>
            <ac:picMk id="5" creationId="{D7153FC8-37EE-4AB5-FB73-C01CF646F0C9}"/>
          </ac:picMkLst>
        </pc:picChg>
        <pc:picChg chg="mod">
          <ac:chgData name="Stephanie Chen" userId="f8d6344f-9c13-4245-9592-722528df67e7" providerId="ADAL" clId="{4CF3D7F6-78A5-4406-8EB7-AC8FAD182C93}" dt="2026-03-24T06:03:47.027" v="11" actId="1076"/>
          <ac:picMkLst>
            <pc:docMk/>
            <pc:sldMk cId="592916162" sldId="3541"/>
            <ac:picMk id="7" creationId="{0FCE09F4-E072-FDB3-6D20-724FAC2C12EF}"/>
          </ac:picMkLst>
        </pc:picChg>
      </pc:sldChg>
      <pc:sldChg chg="modNotesTx">
        <pc:chgData name="Stephanie Chen" userId="f8d6344f-9c13-4245-9592-722528df67e7" providerId="ADAL" clId="{4CF3D7F6-78A5-4406-8EB7-AC8FAD182C93}" dt="2026-03-24T07:48:00.971" v="92" actId="20577"/>
        <pc:sldMkLst>
          <pc:docMk/>
          <pc:sldMk cId="3825039279" sldId="3546"/>
        </pc:sldMkLst>
      </pc:sldChg>
      <pc:sldChg chg="addSp modSp mod">
        <pc:chgData name="Stephanie Chen" userId="f8d6344f-9c13-4245-9592-722528df67e7" providerId="ADAL" clId="{4CF3D7F6-78A5-4406-8EB7-AC8FAD182C93}" dt="2026-03-24T06:06:28.241" v="39" actId="1076"/>
        <pc:sldMkLst>
          <pc:docMk/>
          <pc:sldMk cId="4264028008" sldId="3549"/>
        </pc:sldMkLst>
        <pc:spChg chg="add mod">
          <ac:chgData name="Stephanie Chen" userId="f8d6344f-9c13-4245-9592-722528df67e7" providerId="ADAL" clId="{4CF3D7F6-78A5-4406-8EB7-AC8FAD182C93}" dt="2026-03-24T06:06:28.241" v="39" actId="1076"/>
          <ac:spMkLst>
            <pc:docMk/>
            <pc:sldMk cId="4264028008" sldId="3549"/>
            <ac:spMk id="2" creationId="{1A81BE58-F6AE-C56D-5965-B43B4AF554C0}"/>
          </ac:spMkLst>
        </pc:spChg>
        <pc:picChg chg="mod">
          <ac:chgData name="Stephanie Chen" userId="f8d6344f-9c13-4245-9592-722528df67e7" providerId="ADAL" clId="{4CF3D7F6-78A5-4406-8EB7-AC8FAD182C93}" dt="2026-03-24T06:06:21.339" v="38" actId="1076"/>
          <ac:picMkLst>
            <pc:docMk/>
            <pc:sldMk cId="4264028008" sldId="3549"/>
            <ac:picMk id="6" creationId="{B7D7CFF9-3B25-A3CC-961A-7ED24062DA61}"/>
          </ac:picMkLst>
        </pc:picChg>
      </pc:sldChg>
      <pc:sldChg chg="modNotesTx">
        <pc:chgData name="Stephanie Chen" userId="f8d6344f-9c13-4245-9592-722528df67e7" providerId="ADAL" clId="{4CF3D7F6-78A5-4406-8EB7-AC8FAD182C93}" dt="2026-03-24T08:01:23.622" v="343" actId="20577"/>
        <pc:sldMkLst>
          <pc:docMk/>
          <pc:sldMk cId="3458600818" sldId="35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007D4D-C991-64FA-AA9D-243C6D61C9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2AC3C-3BB9-68D2-06F8-E8CD9C1EC8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73A47-62AF-6440-88A4-7F263925F7E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765F3-8F6A-701F-E579-4714EDE7CD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20FA6-F42C-A202-4A48-95BE50762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3BD5F-7632-354A-8B8B-9F36B14DE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62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D081F-24EB-1A42-9C41-FF576235F031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54FCB-3A73-AE42-8FCF-C9A54D00E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Professional values = what is important to you as a librarian/library staff member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44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B2E57-B788-981F-F7C6-9BC86D285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B3767B-162F-CD7C-85F0-35912EA41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46CB2-907C-2D45-406C-39B8EB514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A3400-AB0A-6807-14EC-DE734DD32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1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“At the group level, ethics reflect shared values and beliefs.” (</a:t>
            </a:r>
            <a:r>
              <a:rPr lang="en-US" dirty="0" err="1"/>
              <a:t>Shachaf</a:t>
            </a:r>
            <a:r>
              <a:rPr lang="en-US" dirty="0"/>
              <a:t>, 2005) aka professional ethics as a way to articulate professional values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06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Which values are non-negotiables for us? What might the aspirational values say about the environments we work in?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4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RCSI job advert</a:t>
            </a:r>
          </a:p>
          <a:p>
            <a:r>
              <a:rPr lang="en-IE" dirty="0" err="1"/>
              <a:t>Center</a:t>
            </a:r>
            <a:r>
              <a:rPr lang="en-IE" dirty="0"/>
              <a:t> for Open Science: Strategy for culture change: https://www.cos.io/blog/strategy-for-culture-change </a:t>
            </a:r>
          </a:p>
          <a:p>
            <a:r>
              <a:rPr lang="en-IE" dirty="0"/>
              <a:t>Intentional collection development policies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01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Consciously foreground your values – values into intentional practice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11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41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411"/>
            <a:ext cx="12191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442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76AEB-98E3-E52B-300A-65AA43786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1614488"/>
            <a:ext cx="11077575" cy="4884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B16BEE-C543-B15F-D785-3E82EBF1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98352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3621970"/>
            <a:ext cx="9040719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4682563"/>
            <a:ext cx="904071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25E6E0-25E8-3021-8844-3D1DD91EE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B08EBC-565B-7F56-10B8-26B02FCD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8775" y="5827713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3C5F2BC-3645-A71A-8D76-A336B3A27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75514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C29727C1-BAB6-1074-1ADC-7CEDA68B86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2463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F1CB64E-F9BA-067C-FED4-74D11C19A7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69412" y="5822092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6252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usto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689EF7-7A90-C520-47C4-F348C3129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5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837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1E01-891A-E5BA-1A29-17C3B9BA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IE" sz="2800" b="1" kern="1200" dirty="0">
                <a:solidFill>
                  <a:schemeClr val="bg1"/>
                </a:solidFill>
                <a:latin typeface="Lucida Bright" panose="020406020505050203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7D2A9-8ABB-D54F-6B9D-1EF771BC8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9E98B-47D1-64E6-B6C2-621E8F3D8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13712-CEF8-9DFA-7C1B-126464FA7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B519-7999-4F86-A95E-6FA74494C9F5}" type="datetimeFigureOut">
              <a:rPr lang="en-IE" smtClean="0"/>
              <a:t>24/03/2026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09702-EA71-7DD0-05A7-3F4C79B4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E04DB-B06D-AB7C-58CC-D4220621A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428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EB39-551D-8EC6-C553-0D010348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847992" cy="1149351"/>
          </a:xfrm>
          <a:noFill/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D4D34-2E46-B4C8-9A99-57046B2EE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EFDA-10DF-B40A-734D-567A1A49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DF106-A7FA-5A14-CC6F-670E95D66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FA573-C071-F305-5B92-9931AA198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BC8CD-0B7D-C44A-51AA-C0AEFA56E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CAA4A-A71A-4066-8DE2-118D6D1C50C9}" type="datetimeFigureOut">
              <a:rPr lang="en-IE" smtClean="0"/>
              <a:t>24/03/2026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C43E-7832-6589-4697-23ED2EC1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7BF5D2-7E63-62FE-822D-D9657D47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5633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5D9998-E702-E06B-467C-C7A67EB757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358775"/>
            <a:ext cx="11090275" cy="495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9B801-EF07-4C0C-9C83-E15EEEB3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314950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50118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988D79-D517-094A-12CB-8DAF2CB6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784" y="360361"/>
            <a:ext cx="9289854" cy="1312855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46FBF-6880-FBEF-12F4-94FC409D61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41588" y="1846264"/>
            <a:ext cx="9290050" cy="4651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10B1-1CC6-3F16-3DB9-65B174735B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913" y="1922463"/>
            <a:ext cx="1398587" cy="3862387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9106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F4EF81-0B2B-7744-BE1E-1B7EAA4A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861849"/>
            <a:ext cx="9289854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DF31F-9540-F6FF-D783-3827CEF0BC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905000"/>
            <a:ext cx="9288462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37953-6337-B9CF-6A82-E6394077C2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67925" y="1757363"/>
            <a:ext cx="1657350" cy="44100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456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D2EAD3-B3C8-1AAE-2E57-A2251628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998" y="424851"/>
            <a:ext cx="7388650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4C86FA-F521-C3E1-C25E-A52AE7F9F3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11675" y="1601788"/>
            <a:ext cx="7323138" cy="489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624C3-4FA3-CC01-7863-58CDFF563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9275" y="1778000"/>
            <a:ext cx="3473450" cy="462280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7485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433932"/>
            <a:ext cx="7426682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54BC0-5300-042B-CB3F-776203BDE9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601788"/>
            <a:ext cx="7426325" cy="4822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70563-EC56-4282-81FD-208A985718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0563" y="1747838"/>
            <a:ext cx="3313112" cy="458152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3638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436" y="433932"/>
            <a:ext cx="4007223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D42090-919D-F7C8-EFB8-2804D0CDB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9436" y="1602557"/>
            <a:ext cx="5595212" cy="4895081"/>
          </a:xfrm>
        </p:spPr>
        <p:txBody>
          <a:bodyPr lIns="0">
            <a:normAutofit/>
          </a:bodyPr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90F57F-526C-33D5-BE44-C90C7E91A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450" y="298450"/>
            <a:ext cx="5486400" cy="6299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761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4" y="433932"/>
            <a:ext cx="9549415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0AAE3-A18A-AA79-78E7-579CF2C27E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9888" y="1470025"/>
            <a:ext cx="11474450" cy="5127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40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FE663-5B50-3373-0A8E-8B73812371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775" y="2956845"/>
            <a:ext cx="11442700" cy="2170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51AA5-75E8-D91A-60D1-0EA937C2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49101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003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9950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6217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50EE9133-AADC-FE32-FD1B-758984BD85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7381" y="345232"/>
            <a:ext cx="1509211" cy="102935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1326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9BB8-11E1-82E8-AB9A-19DB67E2DD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1838" y="1649413"/>
            <a:ext cx="11087100" cy="485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823F7-2A45-61C4-AC9F-DF8E33210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67" y="221214"/>
            <a:ext cx="10515600" cy="132556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399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6FC5C-C2BF-8971-5D80-4CF9D5AA67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8775" y="1996824"/>
            <a:ext cx="11474450" cy="45033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421EA-6034-B3C5-B41D-D4FDE52E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357809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FFB1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87918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4421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6A230F81-C97F-E129-871D-E07494A58C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576" y="345431"/>
            <a:ext cx="1898650" cy="12949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672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55523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7D545FEC-AD40-1EFF-C406-E6139E61B8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576" y="345431"/>
            <a:ext cx="1898650" cy="129497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1077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27215C-4A64-2B18-AE17-EFEB4AF8E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E3D1-2137-474C-B0B6-857AA8B016C5}" type="datetimeFigureOut">
              <a:rPr lang="en-IE" smtClean="0"/>
              <a:t>24/03/2026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727244-6100-97D0-6AD8-A4049EB4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DA522-D4A8-51F0-1197-B7E4421BF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734E-3A0C-4045-B20A-24FC2718008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423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A6381-1C78-A2B3-ECB4-7AEE306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6A7D2-A07C-3968-9C1D-72048D8A5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0FFB-1CD3-4351-1EC9-B4C15750B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7A5CE-843E-8C4D-8418-9B737471ED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E3C5-7808-84B2-E8F6-B4DAC5745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0			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AD3F-2B66-857B-1FC9-1D28747C7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E2AB-3347-4A4C-A2CF-3A230CBFF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4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8" r:id="rId2"/>
    <p:sldLayoutId id="2147483660" r:id="rId3"/>
    <p:sldLayoutId id="2147483709" r:id="rId4"/>
    <p:sldLayoutId id="2147483720" r:id="rId5"/>
    <p:sldLayoutId id="2147483715" r:id="rId6"/>
    <p:sldLayoutId id="2147483651" r:id="rId7"/>
    <p:sldLayoutId id="2147483665" r:id="rId8"/>
    <p:sldLayoutId id="2147483666" r:id="rId9"/>
    <p:sldLayoutId id="2147483664" r:id="rId10"/>
    <p:sldLayoutId id="2147483683" r:id="rId11"/>
    <p:sldLayoutId id="2147483705" r:id="rId12"/>
    <p:sldLayoutId id="2147483701" r:id="rId13"/>
    <p:sldLayoutId id="2147483707" r:id="rId14"/>
    <p:sldLayoutId id="2147483706" r:id="rId15"/>
    <p:sldLayoutId id="2147483728" r:id="rId16"/>
    <p:sldLayoutId id="2147483702" r:id="rId17"/>
    <p:sldLayoutId id="2147483703" r:id="rId18"/>
    <p:sldLayoutId id="2147483704" r:id="rId19"/>
    <p:sldLayoutId id="2147483729" r:id="rId20"/>
    <p:sldLayoutId id="2147483667" r:id="rId21"/>
    <p:sldLayoutId id="2147483730" r:id="rId22"/>
    <p:sldLayoutId id="214748373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ucida Bright" panose="020406020505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1431" userDrawn="1">
          <p15:clr>
            <a:srgbClr val="F26B43"/>
          </p15:clr>
        </p15:guide>
        <p15:guide id="5" pos="2635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5044" userDrawn="1">
          <p15:clr>
            <a:srgbClr val="F26B43"/>
          </p15:clr>
        </p15:guide>
        <p15:guide id="8" pos="6248" userDrawn="1">
          <p15:clr>
            <a:srgbClr val="F26B43"/>
          </p15:clr>
        </p15:guide>
        <p15:guide id="9" pos="7453" userDrawn="1">
          <p15:clr>
            <a:srgbClr val="F26B43"/>
          </p15:clr>
        </p15:guide>
        <p15:guide id="10" orient="horz" userDrawn="1">
          <p15:clr>
            <a:srgbClr val="F26B43"/>
          </p15:clr>
        </p15:guide>
        <p15:guide id="11" orient="horz" pos="4320" userDrawn="1">
          <p15:clr>
            <a:srgbClr val="F26B43"/>
          </p15:clr>
        </p15:guide>
        <p15:guide id="12" orient="horz" pos="226" userDrawn="1">
          <p15:clr>
            <a:srgbClr val="F26B43"/>
          </p15:clr>
        </p15:guide>
        <p15:guide id="13" orient="horz" pos="871" userDrawn="1">
          <p15:clr>
            <a:srgbClr val="F26B43"/>
          </p15:clr>
        </p15:guide>
        <p15:guide id="14" orient="horz" pos="1515" userDrawn="1">
          <p15:clr>
            <a:srgbClr val="F26B43"/>
          </p15:clr>
        </p15:guide>
        <p15:guide id="15" orient="horz" pos="2160" userDrawn="1">
          <p15:clr>
            <a:srgbClr val="F26B43"/>
          </p15:clr>
        </p15:guide>
        <p15:guide id="16" orient="horz" pos="2804" userDrawn="1">
          <p15:clr>
            <a:srgbClr val="F26B43"/>
          </p15:clr>
        </p15:guide>
        <p15:guide id="17" orient="horz" pos="3448" userDrawn="1">
          <p15:clr>
            <a:srgbClr val="F26B43"/>
          </p15:clr>
        </p15:guide>
        <p15:guide id="18" orient="horz" pos="40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stephanie.chen@ucc.ie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inyurl.com/asl2026values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5" Type="http://schemas.openxmlformats.org/officeDocument/2006/relationships/hyperlink" Target="https://www.cos.io/blog/strategy-for-culture-change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inyurl.com/asl2026actions" TargetMode="Externa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mailto:stephanie.chen@ucc.ie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1B2711-F8D9-14E4-5DC3-C7F20FD962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>
                <a:latin typeface="Lucida Bright"/>
              </a:rPr>
              <a:t>What does Librarianship mean to you?</a:t>
            </a:r>
            <a:br>
              <a:rPr lang="en-US" sz="3600" dirty="0"/>
            </a:br>
            <a:r>
              <a:rPr lang="en-US" sz="3600">
                <a:latin typeface="Lucida Bright"/>
              </a:rPr>
              <a:t>Putting your values into practice</a:t>
            </a:r>
            <a:endParaRPr lang="en-IE" sz="3600">
              <a:latin typeface="Lucida Bright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CDE698-D529-3F75-7278-68944735C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911562"/>
            <a:ext cx="9013824" cy="768638"/>
          </a:xfrm>
        </p:spPr>
        <p:txBody>
          <a:bodyPr>
            <a:normAutofit/>
          </a:bodyPr>
          <a:lstStyle/>
          <a:p>
            <a:pPr fontAlgn="base"/>
            <a:r>
              <a:rPr lang="en-IE" dirty="0"/>
              <a:t>Stephanie Chen, Learning and Teaching Librarian, UCC Library </a:t>
            </a:r>
          </a:p>
          <a:p>
            <a:pPr fontAlgn="base"/>
            <a:r>
              <a:rPr lang="en-IE" dirty="0">
                <a:solidFill>
                  <a:srgbClr val="92D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stephanie.chen@ucc.ie</a:t>
            </a:r>
            <a:r>
              <a:rPr lang="en-IE" dirty="0">
                <a:solidFill>
                  <a:srgbClr val="92D050"/>
                </a:solidFill>
              </a:rPr>
              <a:t> </a:t>
            </a:r>
            <a:r>
              <a:rPr lang="en-IE" dirty="0"/>
              <a:t>/ @stephaniechen.bsky.social</a:t>
            </a:r>
            <a:endParaRPr lang="en-IE" dirty="0">
              <a:solidFill>
                <a:srgbClr val="92D050"/>
              </a:solidFill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BA53F33-4C7D-64FF-8619-B6F59BFBA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585" b="225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9251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044D-1502-6B61-C729-250BCAA60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Before we get started…</a:t>
            </a:r>
            <a:endParaRPr lang="en-IE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296BF-D399-460F-44AF-EDCC4B91B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I am asking you to participate in </a:t>
            </a:r>
            <a:r>
              <a:rPr lang="en-US" sz="2800" dirty="0" err="1"/>
              <a:t>Vevox</a:t>
            </a:r>
            <a:r>
              <a:rPr lang="en-US" sz="2800" dirty="0"/>
              <a:t> polls, Padlet, and </a:t>
            </a:r>
            <a:r>
              <a:rPr lang="en-IE" sz="2800" dirty="0"/>
              <a:t>individual reflection</a:t>
            </a:r>
          </a:p>
          <a:p>
            <a:endParaRPr lang="en-IE" sz="2800" dirty="0"/>
          </a:p>
          <a:p>
            <a:r>
              <a:rPr lang="en-IE" sz="2800" dirty="0"/>
              <a:t>Hoping to share some of the insights and outputs in a </a:t>
            </a:r>
            <a:r>
              <a:rPr lang="en-IE" sz="2800" dirty="0" err="1"/>
              <a:t>LibFocus</a:t>
            </a:r>
            <a:r>
              <a:rPr lang="en-IE" sz="2800" dirty="0"/>
              <a:t> blog post.</a:t>
            </a:r>
          </a:p>
          <a:p>
            <a:endParaRPr lang="en-IE" sz="2800" dirty="0"/>
          </a:p>
          <a:p>
            <a:r>
              <a:rPr lang="en-US" sz="2800" dirty="0"/>
              <a:t>By participating in the </a:t>
            </a:r>
            <a:r>
              <a:rPr lang="en-US" sz="2800" dirty="0" err="1"/>
              <a:t>Vevox</a:t>
            </a:r>
            <a:r>
              <a:rPr lang="en-US" sz="2800" dirty="0"/>
              <a:t> polls and Padlet, you are providing consent for your contributions to be used anonymously. No names or identifying information will be included in any shared materials.</a:t>
            </a:r>
            <a:endParaRPr lang="en-IE" sz="28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401B3C2-0EEF-800F-C4B8-857F1371E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6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48AF6C-6323-7AF9-E204-DBA24477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 err="1"/>
              <a:t>Vevox</a:t>
            </a:r>
            <a:r>
              <a:rPr lang="en-IE" dirty="0"/>
              <a:t>: How are you feeling today?</a:t>
            </a:r>
          </a:p>
        </p:txBody>
      </p:sp>
      <p:pic>
        <p:nvPicPr>
          <p:cNvPr id="3" name="Picture 2" descr="Vevox poll asking attendees how they are feeling today. The options available are: great, good, just okay, not so good, not great at all. ">
            <a:extLst>
              <a:ext uri="{FF2B5EF4-FFF2-40B4-BE49-F238E27FC236}">
                <a16:creationId xmlns:a16="http://schemas.microsoft.com/office/drawing/2014/main" id="{A7A7D0A2-865E-D488-D23E-92330C2DC9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334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6947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A8A72-678C-DBE9-9E9B-F43CB363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600" dirty="0"/>
              <a:t>Values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7DE1C02-E610-F601-FE18-90C487563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143" y="1917700"/>
            <a:ext cx="3860800" cy="3860800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64AF3FD-C590-F240-B3B3-71777640B1AA}"/>
              </a:ext>
            </a:extLst>
          </p:cNvPr>
          <p:cNvSpPr txBox="1">
            <a:spLocks/>
          </p:cNvSpPr>
          <p:nvPr/>
        </p:nvSpPr>
        <p:spPr>
          <a:xfrm>
            <a:off x="4511675" y="1601788"/>
            <a:ext cx="7323138" cy="489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dirty="0"/>
              <a:t>Beliefs and ideals shared by members of a group</a:t>
            </a:r>
            <a:r>
              <a:rPr lang="en-IE" baseline="30000" dirty="0"/>
              <a:t>1</a:t>
            </a:r>
            <a:r>
              <a:rPr lang="en-IE" dirty="0"/>
              <a:t>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Societal values, personal values, values of users, professional values</a:t>
            </a:r>
            <a:r>
              <a:rPr lang="en-IE" baseline="30000" dirty="0"/>
              <a:t>2</a:t>
            </a:r>
            <a:r>
              <a:rPr lang="en-IE" dirty="0"/>
              <a:t>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For this presentation, I would like us to think of professional values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48604D-F9C4-C88C-217D-83594CC2C789}"/>
              </a:ext>
            </a:extLst>
          </p:cNvPr>
          <p:cNvSpPr txBox="1"/>
          <p:nvPr/>
        </p:nvSpPr>
        <p:spPr>
          <a:xfrm>
            <a:off x="4266823" y="6217464"/>
            <a:ext cx="7747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/>
              <a:t>1</a:t>
            </a:r>
            <a:r>
              <a:rPr lang="en-IE" sz="1000" dirty="0"/>
              <a:t>Gorman, M. (2015) </a:t>
            </a:r>
            <a:r>
              <a:rPr lang="en-IE" sz="1000" i="1" dirty="0"/>
              <a:t>Our Enduring Values Revisited: Librarianship in an Ever-Changing World</a:t>
            </a:r>
            <a:r>
              <a:rPr lang="en-IE" sz="1000" dirty="0"/>
              <a:t>. Chicago: American Library Association</a:t>
            </a:r>
            <a:r>
              <a:rPr lang="en-US" sz="1000" dirty="0"/>
              <a:t>  </a:t>
            </a:r>
          </a:p>
          <a:p>
            <a:r>
              <a:rPr lang="en-US" sz="1000" baseline="30000" dirty="0"/>
              <a:t>2</a:t>
            </a:r>
            <a:r>
              <a:rPr lang="en-US" sz="1000" dirty="0"/>
              <a:t>Crowe, L. and Anthes, S.H. (1988) “The Academic Librarian and Information Technology: Ethical Issues,” College &amp; Research Libraries, 49(2), pp. 123–130. Available at: https://doi.org/10.5860/crl_49_02_123.</a:t>
            </a:r>
          </a:p>
        </p:txBody>
      </p:sp>
    </p:spTree>
    <p:extLst>
      <p:ext uri="{BB962C8B-B14F-4D97-AF65-F5344CB8AC3E}">
        <p14:creationId xmlns:p14="http://schemas.microsoft.com/office/powerpoint/2010/main" val="275932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24B1C-FCFB-4D80-146E-75357C59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C643A-49AD-4AB4-AA6A-B0D9B21D6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1875"/>
          </a:xfrm>
        </p:spPr>
        <p:txBody>
          <a:bodyPr>
            <a:normAutofit/>
          </a:bodyPr>
          <a:lstStyle/>
          <a:p>
            <a:r>
              <a:rPr lang="en-US" sz="3600" dirty="0"/>
              <a:t>Examples of professional values</a:t>
            </a:r>
            <a:endParaRPr lang="en-IE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174FE-84C4-90DE-A15A-76F93BB7FE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IE" b="1"/>
              <a:t>Gorman’s enduring values (2015)</a:t>
            </a:r>
            <a:endParaRPr lang="en-IE" b="1" dirty="0"/>
          </a:p>
          <a:p>
            <a:r>
              <a:rPr lang="en-IE" dirty="0"/>
              <a:t>stewardship</a:t>
            </a:r>
          </a:p>
          <a:p>
            <a:r>
              <a:rPr lang="en-IE" dirty="0"/>
              <a:t>service</a:t>
            </a:r>
          </a:p>
          <a:p>
            <a:r>
              <a:rPr lang="en-IE" dirty="0"/>
              <a:t>intellectual freedom</a:t>
            </a:r>
          </a:p>
          <a:p>
            <a:r>
              <a:rPr lang="en-IE" dirty="0"/>
              <a:t>rationalism</a:t>
            </a:r>
          </a:p>
          <a:p>
            <a:r>
              <a:rPr lang="en-IE" dirty="0"/>
              <a:t>literacy and learning</a:t>
            </a:r>
          </a:p>
          <a:p>
            <a:r>
              <a:rPr lang="en-IE" dirty="0"/>
              <a:t>equity of access to recorded knowledge and information</a:t>
            </a:r>
          </a:p>
          <a:p>
            <a:r>
              <a:rPr lang="en-IE" dirty="0"/>
              <a:t>privacy</a:t>
            </a:r>
          </a:p>
          <a:p>
            <a:r>
              <a:rPr lang="en-IE" dirty="0"/>
              <a:t>democracy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38E20-E2EF-FA9F-0C98-A311C1417C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b="1" dirty="0"/>
              <a:t>Lankes’ New Librarianship (2016)</a:t>
            </a:r>
          </a:p>
          <a:p>
            <a:r>
              <a:rPr lang="en-IE" dirty="0"/>
              <a:t>service</a:t>
            </a:r>
          </a:p>
          <a:p>
            <a:r>
              <a:rPr lang="en-IE" dirty="0"/>
              <a:t>learning </a:t>
            </a:r>
          </a:p>
          <a:p>
            <a:r>
              <a:rPr lang="en-IE" dirty="0"/>
              <a:t>openness</a:t>
            </a:r>
          </a:p>
          <a:p>
            <a:r>
              <a:rPr lang="en-IE" dirty="0"/>
              <a:t>intellectual freedom and safety</a:t>
            </a:r>
          </a:p>
          <a:p>
            <a:r>
              <a:rPr lang="en-IE" dirty="0"/>
              <a:t>intellectual honesty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EB44A0-123E-551E-505B-06A5FCC74FA8}"/>
              </a:ext>
            </a:extLst>
          </p:cNvPr>
          <p:cNvSpPr txBox="1"/>
          <p:nvPr/>
        </p:nvSpPr>
        <p:spPr>
          <a:xfrm>
            <a:off x="0" y="6437253"/>
            <a:ext cx="11772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/>
              <a:t>Gorman, M. (2015) </a:t>
            </a:r>
            <a:r>
              <a:rPr lang="en-IE" sz="1000" i="1" dirty="0"/>
              <a:t>Our Enduring Values Revisited: Librarianship in an Ever-Changing World</a:t>
            </a:r>
            <a:r>
              <a:rPr lang="en-IE" sz="1000" dirty="0"/>
              <a:t>. Chicago: American Library Association</a:t>
            </a:r>
            <a:r>
              <a:rPr lang="en-US" sz="1000" dirty="0"/>
              <a:t>  </a:t>
            </a:r>
          </a:p>
          <a:p>
            <a:r>
              <a:rPr lang="en-US" sz="1000" dirty="0"/>
              <a:t>Lankes, R. D. (2016). </a:t>
            </a:r>
            <a:r>
              <a:rPr lang="en-US" sz="1000" i="1" dirty="0"/>
              <a:t>The new librarianship field guide</a:t>
            </a:r>
            <a:r>
              <a:rPr lang="en-US" sz="1000" dirty="0"/>
              <a:t>. Cambridge: MIT Press.</a:t>
            </a:r>
          </a:p>
        </p:txBody>
      </p:sp>
    </p:spTree>
    <p:extLst>
      <p:ext uri="{BB962C8B-B14F-4D97-AF65-F5344CB8AC3E}">
        <p14:creationId xmlns:p14="http://schemas.microsoft.com/office/powerpoint/2010/main" val="260054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618F6-9726-2AB6-1123-BFC2BD0C5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your values (reflect)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C3E2D-8DF0-544C-3B4C-305272E70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Think of a time when you felt proud of your work or a sense of achievement at work. </a:t>
            </a:r>
          </a:p>
          <a:p>
            <a:endParaRPr lang="en-IE" dirty="0"/>
          </a:p>
          <a:p>
            <a:r>
              <a:rPr lang="en-IE" dirty="0"/>
              <a:t>What was the situation?</a:t>
            </a:r>
          </a:p>
          <a:p>
            <a:endParaRPr lang="en-IE" dirty="0"/>
          </a:p>
          <a:p>
            <a:r>
              <a:rPr lang="en-IE" dirty="0"/>
              <a:t>What did you do? </a:t>
            </a:r>
          </a:p>
          <a:p>
            <a:endParaRPr lang="en-IE" dirty="0"/>
          </a:p>
          <a:p>
            <a:r>
              <a:rPr lang="en-IE" dirty="0"/>
              <a:t>What was the underlying value? 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43069C1-A827-AA99-B40C-CCB08BC37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761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310AEB-9EC5-8B20-3A3F-69DFD2F22F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 err="1"/>
              <a:t>Vevox</a:t>
            </a:r>
            <a:r>
              <a:rPr lang="en-IE" dirty="0"/>
              <a:t>: What was the underlying value?</a:t>
            </a:r>
          </a:p>
        </p:txBody>
      </p:sp>
      <p:pic>
        <p:nvPicPr>
          <p:cNvPr id="4" name="Picture 3" descr="Vevox word cloud poll asking attendee to identify the underlying value. ">
            <a:extLst>
              <a:ext uri="{FF2B5EF4-FFF2-40B4-BE49-F238E27FC236}">
                <a16:creationId xmlns:a16="http://schemas.microsoft.com/office/drawing/2014/main" id="{05F4F201-405F-E8A0-2ADB-F2F869C10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166"/>
            <a:ext cx="12222611" cy="631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AD9001-F363-60AB-24D6-147DFEC9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do library associations say?</a:t>
            </a:r>
            <a:endParaRPr lang="en-IE" sz="3600" dirty="0"/>
          </a:p>
        </p:txBody>
      </p:sp>
      <p:pic>
        <p:nvPicPr>
          <p:cNvPr id="11" name="Picture 10" descr="Word cloud of values from library associations. These include: Intellectual Freedom &amp; Anti-Censorship, Access to Information, Privacy &amp; Confidentiality,&#10;Professional Integrity &amp; Ethics, Equity &amp; Non-Discrimination, Cultural &amp; Heritage Preservation, Professional Development, Social Responsibility, Objectivity &amp; Impartiality, User Service &amp; Quality,&#10;">
            <a:extLst>
              <a:ext uri="{FF2B5EF4-FFF2-40B4-BE49-F238E27FC236}">
                <a16:creationId xmlns:a16="http://schemas.microsoft.com/office/drawing/2014/main" id="{D3345234-53F5-5D28-48A9-AFCAE4BECC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700" b="22124"/>
          <a:stretch>
            <a:fillRect/>
          </a:stretch>
        </p:blipFill>
        <p:spPr>
          <a:xfrm>
            <a:off x="1055914" y="1"/>
            <a:ext cx="10120086" cy="548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58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D1C4DF-6AC1-5A2F-FB56-5D0F5F6816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 err="1"/>
              <a:t>Vevox</a:t>
            </a:r>
            <a:r>
              <a:rPr lang="en-IE" dirty="0"/>
              <a:t>: values from library associations</a:t>
            </a:r>
          </a:p>
        </p:txBody>
      </p:sp>
      <p:pic>
        <p:nvPicPr>
          <p:cNvPr id="4" name="Picture 3" descr="Vevox ranking poll asking attendees to rank from not at all to a great deal how much the values from library associations resonate with them. ">
            <a:extLst>
              <a:ext uri="{FF2B5EF4-FFF2-40B4-BE49-F238E27FC236}">
                <a16:creationId xmlns:a16="http://schemas.microsoft.com/office/drawing/2014/main" id="{FDADD4D7-7043-E16C-CD84-ACA52C687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338"/>
            <a:ext cx="12186404" cy="528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91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AD9E71-711D-8329-F082-4F4BB3A1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Are all values equal? </a:t>
            </a:r>
          </a:p>
        </p:txBody>
      </p:sp>
      <p:pic>
        <p:nvPicPr>
          <p:cNvPr id="5" name="Picture 4" descr="Padlet asking attendees to sort values into four columns: non-negotiable values, important but flexible, aspirational values, not important to me at all">
            <a:extLst>
              <a:ext uri="{FF2B5EF4-FFF2-40B4-BE49-F238E27FC236}">
                <a16:creationId xmlns:a16="http://schemas.microsoft.com/office/drawing/2014/main" id="{D7153FC8-37EE-4AB5-FB73-C01CF646F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3" y="0"/>
            <a:ext cx="11925913" cy="5410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CE09F4-E072-FDB3-6D20-724FAC2C1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5843" y="2664618"/>
            <a:ext cx="3313113" cy="33131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00FB27-972C-82A9-E31E-492C90B918B0}"/>
              </a:ext>
            </a:extLst>
          </p:cNvPr>
          <p:cNvSpPr txBox="1"/>
          <p:nvPr/>
        </p:nvSpPr>
        <p:spPr>
          <a:xfrm>
            <a:off x="6608182" y="5940955"/>
            <a:ext cx="545077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E" sz="3600" dirty="0">
                <a:hlinkClick r:id="rId5"/>
              </a:rPr>
              <a:t>tinyurl.com/asl2026values</a:t>
            </a:r>
            <a:r>
              <a:rPr lang="en-IE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2916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0C11E-C3B0-6A00-D4A9-13B1B9B42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B353-764C-E2E8-0328-B90DA5141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65125"/>
            <a:ext cx="10033000" cy="1019175"/>
          </a:xfrm>
        </p:spPr>
        <p:txBody>
          <a:bodyPr>
            <a:normAutofit fontScale="90000"/>
          </a:bodyPr>
          <a:lstStyle/>
          <a:p>
            <a:r>
              <a:rPr lang="en-IE" sz="3600" dirty="0"/>
              <a:t>What happens when values clash or don’t align?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93577-356E-B4B3-1FEC-C6C4AB1D86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dirty="0"/>
              <a:t>How much do you agree with these statements?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Librarians should be neutral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Librarians have a responsibility to be active agents of social change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User privacy should never be compromised, even for improved services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2C474-F005-C341-FF86-2D2343A915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dirty="0"/>
              <a:t>Complex! Values don’t always align and other values will take priority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Code of ethics can address, or fail to address these tensions, especially when our own values don’t align with what code of ethics might say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/>
              <a:t>No easy solution or answer but our own values can be the guide for ourselves </a:t>
            </a:r>
          </a:p>
        </p:txBody>
      </p:sp>
    </p:spTree>
    <p:extLst>
      <p:ext uri="{BB962C8B-B14F-4D97-AF65-F5344CB8AC3E}">
        <p14:creationId xmlns:p14="http://schemas.microsoft.com/office/powerpoint/2010/main" val="368252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1337E-B54D-214F-83FE-7BD09B92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600" dirty="0"/>
              <a:t>Values into practice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3F2186-18B2-4A92-FBF1-BE09D08FD2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/>
              <a:t>Examples</a:t>
            </a:r>
          </a:p>
          <a:p>
            <a:pPr marL="0" indent="0">
              <a:buNone/>
            </a:pPr>
            <a:r>
              <a:rPr lang="en-IE" dirty="0"/>
              <a:t>Exercise: being intentional with putting your values to action</a:t>
            </a:r>
          </a:p>
        </p:txBody>
      </p:sp>
    </p:spTree>
    <p:extLst>
      <p:ext uri="{BB962C8B-B14F-4D97-AF65-F5344CB8AC3E}">
        <p14:creationId xmlns:p14="http://schemas.microsoft.com/office/powerpoint/2010/main" val="920856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B28C7182-1EEE-A47C-60C1-B0EB0439E8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/>
              <a:t>Examples from UCC Library</a:t>
            </a:r>
          </a:p>
        </p:txBody>
      </p:sp>
      <p:pic>
        <p:nvPicPr>
          <p:cNvPr id="7" name="Picture 6" descr="Poster advertising a wellbeing breakfast morning in UCC Library. ">
            <a:extLst>
              <a:ext uri="{FF2B5EF4-FFF2-40B4-BE49-F238E27FC236}">
                <a16:creationId xmlns:a16="http://schemas.microsoft.com/office/drawing/2014/main" id="{7DB0856B-C4F6-A08F-CD65-DB87EF8F0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155460"/>
            <a:ext cx="3416476" cy="3829247"/>
          </a:xfrm>
          <a:prstGeom prst="rect">
            <a:avLst/>
          </a:prstGeom>
        </p:spPr>
      </p:pic>
      <p:pic>
        <p:nvPicPr>
          <p:cNvPr id="9" name="Picture 8" descr="Poster advertising workshops in UCC Library for Cork Lifelong Learning Festival">
            <a:extLst>
              <a:ext uri="{FF2B5EF4-FFF2-40B4-BE49-F238E27FC236}">
                <a16:creationId xmlns:a16="http://schemas.microsoft.com/office/drawing/2014/main" id="{626DC26E-2021-3EA2-5589-999B3F9F6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37" y="2752841"/>
            <a:ext cx="2933700" cy="3911599"/>
          </a:xfrm>
          <a:prstGeom prst="rect">
            <a:avLst/>
          </a:prstGeom>
        </p:spPr>
      </p:pic>
      <p:pic>
        <p:nvPicPr>
          <p:cNvPr id="13" name="Picture 12" descr="A book display for international women's day in UCC Library. ">
            <a:extLst>
              <a:ext uri="{FF2B5EF4-FFF2-40B4-BE49-F238E27FC236}">
                <a16:creationId xmlns:a16="http://schemas.microsoft.com/office/drawing/2014/main" id="{4B2BAD43-B5B4-0A3C-5F40-75E44C047E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867"/>
          <a:stretch>
            <a:fillRect/>
          </a:stretch>
        </p:blipFill>
        <p:spPr>
          <a:xfrm>
            <a:off x="3296252" y="4113662"/>
            <a:ext cx="2502631" cy="2588878"/>
          </a:xfrm>
          <a:prstGeom prst="rect">
            <a:avLst/>
          </a:prstGeom>
        </p:spPr>
      </p:pic>
      <p:pic>
        <p:nvPicPr>
          <p:cNvPr id="11" name="Picture 10" descr="The new sustainability and wellbeing collection in UCC Library. ">
            <a:extLst>
              <a:ext uri="{FF2B5EF4-FFF2-40B4-BE49-F238E27FC236}">
                <a16:creationId xmlns:a16="http://schemas.microsoft.com/office/drawing/2014/main" id="{8B76E874-1B53-11A1-C057-BBC6399CC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155460"/>
            <a:ext cx="2660717" cy="4518077"/>
          </a:xfrm>
          <a:prstGeom prst="rect">
            <a:avLst/>
          </a:prstGeom>
        </p:spPr>
      </p:pic>
      <p:pic>
        <p:nvPicPr>
          <p:cNvPr id="5" name="Picture 4" descr="Rainbow stairs in UCC Library. ">
            <a:extLst>
              <a:ext uri="{FF2B5EF4-FFF2-40B4-BE49-F238E27FC236}">
                <a16:creationId xmlns:a16="http://schemas.microsoft.com/office/drawing/2014/main" id="{55F5B68F-F0D9-04B3-BA8A-A63987625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4636" y="180861"/>
            <a:ext cx="3435527" cy="4438878"/>
          </a:xfrm>
          <a:prstGeom prst="rect">
            <a:avLst/>
          </a:prstGeom>
        </p:spPr>
      </p:pic>
      <p:pic>
        <p:nvPicPr>
          <p:cNvPr id="2050" name="Picture 2" descr="A poster advertising a neurodiverse arts showcase in UCC Library. ">
            <a:extLst>
              <a:ext uri="{FF2B5EF4-FFF2-40B4-BE49-F238E27FC236}">
                <a16:creationId xmlns:a16="http://schemas.microsoft.com/office/drawing/2014/main" id="{51966101-1B71-AF93-1A9A-3FAC9DD0AF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1558" y="4772366"/>
            <a:ext cx="3530598" cy="208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253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4D4C898-A22E-5458-18EE-881A90D9D9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/>
              <a:t>Other examples</a:t>
            </a:r>
          </a:p>
        </p:txBody>
      </p:sp>
      <p:pic>
        <p:nvPicPr>
          <p:cNvPr id="4" name="Picture 3" descr="A line in a job description stating: we are all too aware that imposter syndrome and the confidence gap can sometimes stop fantastic candidates putting themselves forward, so please do submit an application - we'd love to hear from you. ">
            <a:extLst>
              <a:ext uri="{FF2B5EF4-FFF2-40B4-BE49-F238E27FC236}">
                <a16:creationId xmlns:a16="http://schemas.microsoft.com/office/drawing/2014/main" id="{7E550E18-0FF8-6EE9-FEA8-C6F1864B5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93" y="382331"/>
            <a:ext cx="8300267" cy="684469"/>
          </a:xfrm>
          <a:prstGeom prst="rect">
            <a:avLst/>
          </a:prstGeom>
        </p:spPr>
      </p:pic>
      <p:pic>
        <p:nvPicPr>
          <p:cNvPr id="8" name="Picture 7" descr="Notice that Libraries Ireland have removed overdue fines. ">
            <a:extLst>
              <a:ext uri="{FF2B5EF4-FFF2-40B4-BE49-F238E27FC236}">
                <a16:creationId xmlns:a16="http://schemas.microsoft.com/office/drawing/2014/main" id="{FB3ED0EF-59E0-999E-1578-CCDD17D444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718"/>
          <a:stretch>
            <a:fillRect/>
          </a:stretch>
        </p:blipFill>
        <p:spPr>
          <a:xfrm>
            <a:off x="0" y="3027879"/>
            <a:ext cx="5950107" cy="3447790"/>
          </a:xfrm>
          <a:prstGeom prst="rect">
            <a:avLst/>
          </a:prstGeom>
        </p:spPr>
      </p:pic>
      <p:pic>
        <p:nvPicPr>
          <p:cNvPr id="1026" name="Picture 2" descr="Strategy for culture change that consists of a pyramid with the following steps from bottom to top: infrastructure, user interface/experience, communities, incentives, and policy. ">
            <a:hlinkClick r:id="rId5"/>
            <a:extLst>
              <a:ext uri="{FF2B5EF4-FFF2-40B4-BE49-F238E27FC236}">
                <a16:creationId xmlns:a16="http://schemas.microsoft.com/office/drawing/2014/main" id="{5B6A790B-5742-6163-5004-5C06B1C7E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6252" y="1301813"/>
            <a:ext cx="5196996" cy="267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over of UAL's decolonising reading lists guide. ">
            <a:extLst>
              <a:ext uri="{FF2B5EF4-FFF2-40B4-BE49-F238E27FC236}">
                <a16:creationId xmlns:a16="http://schemas.microsoft.com/office/drawing/2014/main" id="{48922C18-AAB2-6116-E381-5CC5385AED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7114" y="748566"/>
            <a:ext cx="2171701" cy="3088014"/>
          </a:xfrm>
          <a:prstGeom prst="rect">
            <a:avLst/>
          </a:prstGeom>
        </p:spPr>
      </p:pic>
      <p:pic>
        <p:nvPicPr>
          <p:cNvPr id="1028" name="Picture 4" descr="Building a better collective future with slow librarianship by Meredith Farkas. ">
            <a:extLst>
              <a:ext uri="{FF2B5EF4-FFF2-40B4-BE49-F238E27FC236}">
                <a16:creationId xmlns:a16="http://schemas.microsoft.com/office/drawing/2014/main" id="{185CBE84-335C-F937-6BEA-0C7ECC810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8905" y="3981513"/>
            <a:ext cx="3847110" cy="278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ver for The Kind Librarian by Helen Rimmer">
            <a:extLst>
              <a:ext uri="{FF2B5EF4-FFF2-40B4-BE49-F238E27FC236}">
                <a16:creationId xmlns:a16="http://schemas.microsoft.com/office/drawing/2014/main" id="{839E8090-DC1D-237A-5BE8-3E2CF3AC6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3014" y="1638050"/>
            <a:ext cx="2421927" cy="390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600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8F99-D347-D20A-BC32-FBD77CCB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3200" dirty="0"/>
              <a:t>Your values into 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3C804-B511-2C9D-1139-7C24F2960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Value I care about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Tiny action I can take next week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Medium-scale change I can influence this year (project, service, policy)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/>
              <a:t>Big/aspirational change I’d love to see</a:t>
            </a:r>
          </a:p>
          <a:p>
            <a:endParaRPr lang="en-IE" dirty="0"/>
          </a:p>
          <a:p>
            <a:r>
              <a:rPr lang="en-IE" dirty="0"/>
              <a:t>Share on Padlet if you feel comfortable doing so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E6C10B5-E4CE-F01B-57AE-8F67EEB8B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5039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A768188-4DA0-7177-CEA1-EDDE08426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/>
              <a:t>Padlet: actions</a:t>
            </a:r>
          </a:p>
        </p:txBody>
      </p:sp>
      <p:pic>
        <p:nvPicPr>
          <p:cNvPr id="4" name="Picture 3" descr="Padlet asking attendees what actions they will take to foreground their values this week, this year, and aspirational actions. ">
            <a:extLst>
              <a:ext uri="{FF2B5EF4-FFF2-40B4-BE49-F238E27FC236}">
                <a16:creationId xmlns:a16="http://schemas.microsoft.com/office/drawing/2014/main" id="{69055B41-4735-04C6-B31F-C8E6E5A79E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78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D7CFF9-3B25-A3CC-961A-7ED24062D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7075" y="2718928"/>
            <a:ext cx="3289300" cy="3289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81BE58-F6AE-C56D-5965-B43B4AF554C0}"/>
              </a:ext>
            </a:extLst>
          </p:cNvPr>
          <p:cNvSpPr txBox="1"/>
          <p:nvPr/>
        </p:nvSpPr>
        <p:spPr>
          <a:xfrm>
            <a:off x="6228219" y="6109948"/>
            <a:ext cx="565815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E" sz="3600" dirty="0">
                <a:hlinkClick r:id="rId5"/>
              </a:rPr>
              <a:t>tinyurl.com/asl2026actions</a:t>
            </a:r>
            <a:r>
              <a:rPr lang="en-IE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4028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AD5C9-FB47-10B5-4199-F398593C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3200" dirty="0"/>
              <a:t>Defining Librarianship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A22F9-74C5-42E8-04E5-796DD0FE9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A&amp;SL 2026 </a:t>
            </a:r>
          </a:p>
          <a:p>
            <a:r>
              <a:rPr lang="en-US" dirty="0"/>
              <a:t>Reimagining Librarianship: Purpose, Practice, and Possibility </a:t>
            </a:r>
          </a:p>
          <a:p>
            <a:endParaRPr lang="en-US" dirty="0"/>
          </a:p>
          <a:p>
            <a:r>
              <a:rPr lang="en-US" dirty="0"/>
              <a:t>What does it mean to be a librarian today?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3C88702-7167-C6C8-9845-E83A6473E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4795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F1719E-BD94-A1EC-81E7-113476C55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IE" dirty="0" err="1"/>
              <a:t>Vevox</a:t>
            </a:r>
            <a:r>
              <a:rPr lang="en-IE" dirty="0"/>
              <a:t>: complete the sentence</a:t>
            </a:r>
          </a:p>
        </p:txBody>
      </p:sp>
      <p:pic>
        <p:nvPicPr>
          <p:cNvPr id="4" name="Picture 3" descr="Vevox text poll asking attendees to complete the sentence: librarianship is...">
            <a:extLst>
              <a:ext uri="{FF2B5EF4-FFF2-40B4-BE49-F238E27FC236}">
                <a16:creationId xmlns:a16="http://schemas.microsoft.com/office/drawing/2014/main" id="{02C5289A-3E24-4795-3F85-E7BF3E858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82" y="419036"/>
            <a:ext cx="12208782" cy="601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08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33690-D080-BB7A-ADB1-87A482504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0"/>
            <a:ext cx="9013825" cy="1253970"/>
          </a:xfrm>
        </p:spPr>
        <p:txBody>
          <a:bodyPr>
            <a:noAutofit/>
          </a:bodyPr>
          <a:lstStyle/>
          <a:p>
            <a:r>
              <a:rPr lang="en-US" sz="8800" dirty="0"/>
              <a:t>Thank you</a:t>
            </a:r>
            <a:endParaRPr lang="en-IE" sz="8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DD9B3-4ECA-5B93-52C5-0129EBC7E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903460"/>
            <a:ext cx="9013824" cy="753062"/>
          </a:xfrm>
        </p:spPr>
        <p:txBody>
          <a:bodyPr/>
          <a:lstStyle/>
          <a:p>
            <a:r>
              <a:rPr lang="en-US" dirty="0"/>
              <a:t>Stephanie Chen, Learning &amp; Teaching Librarian, UCC Library</a:t>
            </a:r>
          </a:p>
          <a:p>
            <a:r>
              <a:rPr lang="en-IE" dirty="0">
                <a:solidFill>
                  <a:srgbClr val="92D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stephanie.chen@ucc.ie</a:t>
            </a:r>
            <a:r>
              <a:rPr lang="en-IE" dirty="0">
                <a:solidFill>
                  <a:srgbClr val="92D050"/>
                </a:solidFill>
              </a:rPr>
              <a:t> </a:t>
            </a:r>
            <a:r>
              <a:rPr lang="en-IE" dirty="0"/>
              <a:t>/ @stephaniechen.bsky.social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D45274D-CAFC-3A77-7C9F-96165ABB2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456113"/>
          </a:xfrm>
        </p:spPr>
      </p:pic>
    </p:spTree>
    <p:extLst>
      <p:ext uri="{BB962C8B-B14F-4D97-AF65-F5344CB8AC3E}">
        <p14:creationId xmlns:p14="http://schemas.microsoft.com/office/powerpoint/2010/main" val="3915375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C Branded PPT Template 2025" id="{59CFD97C-74A7-4688-8BB4-DBC47F14301F}" vid="{782350F9-268A-456A-AC44-3566650762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42CDDC458C104FA8E65D4DC9C6D031" ma:contentTypeVersion="11" ma:contentTypeDescription="Create a new document." ma:contentTypeScope="" ma:versionID="79fa778dbcf99ba1f36b7035fc99e3e3">
  <xsd:schema xmlns:xsd="http://www.w3.org/2001/XMLSchema" xmlns:xs="http://www.w3.org/2001/XMLSchema" xmlns:p="http://schemas.microsoft.com/office/2006/metadata/properties" xmlns:ns2="b1343a45-ba59-4445-95e7-694227906849" xmlns:ns3="ad0a54ad-3cbd-41c4-951e-13464c7c4808" targetNamespace="http://schemas.microsoft.com/office/2006/metadata/properties" ma:root="true" ma:fieldsID="72bc5a92c34b9639d08dab2c682ab780" ns2:_="" ns3:_="">
    <xsd:import namespace="b1343a45-ba59-4445-95e7-694227906849"/>
    <xsd:import namespace="ad0a54ad-3cbd-41c4-951e-13464c7c480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343a45-ba59-4445-95e7-69422790684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c859a5f0-c05d-42c8-96da-fe1ec9be4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0a54ad-3cbd-41c4-951e-13464c7c480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681f39e-fc33-4c10-834d-50e8c2152f93}" ma:internalName="TaxCatchAll" ma:showField="CatchAllData" ma:web="ad0a54ad-3cbd-41c4-951e-13464c7c48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0a54ad-3cbd-41c4-951e-13464c7c4808" xsi:nil="true"/>
    <lcf76f155ced4ddcb4097134ff3c332f xmlns="b1343a45-ba59-4445-95e7-6942279068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124735-DAC9-4208-B4EF-1E47C7530F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343a45-ba59-4445-95e7-694227906849"/>
    <ds:schemaRef ds:uri="ad0a54ad-3cbd-41c4-951e-13464c7c48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B51E75-3382-4EB9-AF37-3D61716FB7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C81F8B-100C-4A6B-9B92-EB1B72B18E3D}">
  <ds:schemaRefs>
    <ds:schemaRef ds:uri="http://schemas.microsoft.com/office/2006/metadata/properties"/>
    <ds:schemaRef ds:uri="http://schemas.microsoft.com/office/infopath/2007/PartnerControls"/>
    <ds:schemaRef ds:uri="ad0a54ad-3cbd-41c4-951e-13464c7c4808"/>
    <ds:schemaRef ds:uri="b1343a45-ba59-4445-95e7-69422790684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UCC PPT Template 2025-UpdatedSep (1)</Template>
  <TotalTime>565</TotalTime>
  <Words>717</Words>
  <Application>Microsoft Office PowerPoint</Application>
  <PresentationFormat>Widescreen</PresentationFormat>
  <Paragraphs>99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Lucida Bright</vt:lpstr>
      <vt:lpstr>Office Theme</vt:lpstr>
      <vt:lpstr>What does Librarianship mean to you? Putting your values into practice</vt:lpstr>
      <vt:lpstr>Before we get started…</vt:lpstr>
      <vt:lpstr>Vevox: How are you feeling today?</vt:lpstr>
      <vt:lpstr>Values</vt:lpstr>
      <vt:lpstr>Examples of professional values</vt:lpstr>
      <vt:lpstr>Identifying your values (reflect)</vt:lpstr>
      <vt:lpstr>Vevox: What was the underlying value?</vt:lpstr>
      <vt:lpstr>What do library associations say?</vt:lpstr>
      <vt:lpstr>Vevox: values from library associations</vt:lpstr>
      <vt:lpstr>Are all values equal? </vt:lpstr>
      <vt:lpstr>What happens when values clash or don’t align?</vt:lpstr>
      <vt:lpstr>Values into practice </vt:lpstr>
      <vt:lpstr>Examples from UCC Library</vt:lpstr>
      <vt:lpstr>Other examples</vt:lpstr>
      <vt:lpstr>Your values into action</vt:lpstr>
      <vt:lpstr>Padlet: actions</vt:lpstr>
      <vt:lpstr>Defining Librarianship</vt:lpstr>
      <vt:lpstr>Vevox: complete the sentence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Chen</dc:creator>
  <cp:lastModifiedBy>Stephanie Chen</cp:lastModifiedBy>
  <cp:revision>3</cp:revision>
  <dcterms:created xsi:type="dcterms:W3CDTF">2026-03-19T09:37:49Z</dcterms:created>
  <dcterms:modified xsi:type="dcterms:W3CDTF">2026-03-24T11:16:27Z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0x010100B942CDDC458C104FA8E65D4DC9C6D031</vt:lpwstr>
  </property>
</Properties>
</file>