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80" r:id="rId3"/>
    <p:sldId id="277" r:id="rId4"/>
    <p:sldId id="278" r:id="rId5"/>
    <p:sldId id="282" r:id="rId6"/>
    <p:sldId id="317" r:id="rId7"/>
    <p:sldId id="286" r:id="rId8"/>
    <p:sldId id="285" r:id="rId9"/>
    <p:sldId id="318" r:id="rId10"/>
    <p:sldId id="289" r:id="rId11"/>
    <p:sldId id="296" r:id="rId12"/>
    <p:sldId id="259" r:id="rId13"/>
    <p:sldId id="307" r:id="rId14"/>
    <p:sldId id="308" r:id="rId15"/>
    <p:sldId id="270" r:id="rId16"/>
    <p:sldId id="313" r:id="rId17"/>
    <p:sldId id="314" r:id="rId18"/>
    <p:sldId id="297" r:id="rId19"/>
    <p:sldId id="319" r:id="rId20"/>
    <p:sldId id="321" r:id="rId21"/>
    <p:sldId id="32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71A948-7DAA-459D-9DA5-B244FE3EF158}" v="4" dt="2026-03-20T17:40:33.6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34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ert Whan" userId="72d326ab-ac0b-420c-a59c-8a3c4259f1e1" providerId="ADAL" clId="{DF58FB56-49FA-44A6-96A1-C3318244EC87}"/>
    <pc:docChg chg="custSel addSld delSld modSld">
      <pc:chgData name="Robert Whan" userId="72d326ab-ac0b-420c-a59c-8a3c4259f1e1" providerId="ADAL" clId="{DF58FB56-49FA-44A6-96A1-C3318244EC87}" dt="2026-03-20T17:41:51.827" v="202" actId="2711"/>
      <pc:docMkLst>
        <pc:docMk/>
      </pc:docMkLst>
      <pc:sldChg chg="modSp mod">
        <pc:chgData name="Robert Whan" userId="72d326ab-ac0b-420c-a59c-8a3c4259f1e1" providerId="ADAL" clId="{DF58FB56-49FA-44A6-96A1-C3318244EC87}" dt="2026-03-20T17:31:16.380" v="89" actId="20577"/>
        <pc:sldMkLst>
          <pc:docMk/>
          <pc:sldMk cId="3152711136" sldId="256"/>
        </pc:sldMkLst>
        <pc:spChg chg="mod">
          <ac:chgData name="Robert Whan" userId="72d326ab-ac0b-420c-a59c-8a3c4259f1e1" providerId="ADAL" clId="{DF58FB56-49FA-44A6-96A1-C3318244EC87}" dt="2026-03-20T17:31:16.380" v="89" actId="20577"/>
          <ac:spMkLst>
            <pc:docMk/>
            <pc:sldMk cId="3152711136" sldId="256"/>
            <ac:spMk id="3" creationId="{00000000-0000-0000-0000-000000000000}"/>
          </ac:spMkLst>
        </pc:spChg>
      </pc:sldChg>
      <pc:sldChg chg="modSp mod">
        <pc:chgData name="Robert Whan" userId="72d326ab-ac0b-420c-a59c-8a3c4259f1e1" providerId="ADAL" clId="{DF58FB56-49FA-44A6-96A1-C3318244EC87}" dt="2026-03-20T17:34:46.023" v="133" actId="1076"/>
        <pc:sldMkLst>
          <pc:docMk/>
          <pc:sldMk cId="4204899649" sldId="259"/>
        </pc:sldMkLst>
        <pc:spChg chg="mod">
          <ac:chgData name="Robert Whan" userId="72d326ab-ac0b-420c-a59c-8a3c4259f1e1" providerId="ADAL" clId="{DF58FB56-49FA-44A6-96A1-C3318244EC87}" dt="2026-03-20T17:34:46.023" v="133" actId="1076"/>
          <ac:spMkLst>
            <pc:docMk/>
            <pc:sldMk cId="4204899649" sldId="259"/>
            <ac:spMk id="2" creationId="{5DE6F953-7C52-ABE5-58AD-21058DC9B3EF}"/>
          </ac:spMkLst>
        </pc:spChg>
      </pc:sldChg>
      <pc:sldChg chg="modSp mod">
        <pc:chgData name="Robert Whan" userId="72d326ab-ac0b-420c-a59c-8a3c4259f1e1" providerId="ADAL" clId="{DF58FB56-49FA-44A6-96A1-C3318244EC87}" dt="2026-03-20T17:38:44.337" v="199" actId="20577"/>
        <pc:sldMkLst>
          <pc:docMk/>
          <pc:sldMk cId="2226031524" sldId="277"/>
        </pc:sldMkLst>
        <pc:spChg chg="mod">
          <ac:chgData name="Robert Whan" userId="72d326ab-ac0b-420c-a59c-8a3c4259f1e1" providerId="ADAL" clId="{DF58FB56-49FA-44A6-96A1-C3318244EC87}" dt="2026-03-20T17:38:44.337" v="199" actId="20577"/>
          <ac:spMkLst>
            <pc:docMk/>
            <pc:sldMk cId="2226031524" sldId="277"/>
            <ac:spMk id="29" creationId="{80E4B752-69BB-46A2-BCBE-AC3B9CBC0D8A}"/>
          </ac:spMkLst>
        </pc:spChg>
      </pc:sldChg>
      <pc:sldChg chg="modSp mod">
        <pc:chgData name="Robert Whan" userId="72d326ab-ac0b-420c-a59c-8a3c4259f1e1" providerId="ADAL" clId="{DF58FB56-49FA-44A6-96A1-C3318244EC87}" dt="2026-03-20T17:31:32.800" v="90" actId="2711"/>
        <pc:sldMkLst>
          <pc:docMk/>
          <pc:sldMk cId="708369630" sldId="280"/>
        </pc:sldMkLst>
        <pc:spChg chg="mod">
          <ac:chgData name="Robert Whan" userId="72d326ab-ac0b-420c-a59c-8a3c4259f1e1" providerId="ADAL" clId="{DF58FB56-49FA-44A6-96A1-C3318244EC87}" dt="2026-03-20T17:31:32.800" v="90" actId="2711"/>
          <ac:spMkLst>
            <pc:docMk/>
            <pc:sldMk cId="708369630" sldId="280"/>
            <ac:spMk id="2" creationId="{AF758F42-55B8-4061-5487-CEABAC7991A5}"/>
          </ac:spMkLst>
        </pc:spChg>
      </pc:sldChg>
      <pc:sldChg chg="del">
        <pc:chgData name="Robert Whan" userId="72d326ab-ac0b-420c-a59c-8a3c4259f1e1" providerId="ADAL" clId="{DF58FB56-49FA-44A6-96A1-C3318244EC87}" dt="2026-03-20T17:32:39.437" v="94" actId="47"/>
        <pc:sldMkLst>
          <pc:docMk/>
          <pc:sldMk cId="2241604146" sldId="281"/>
        </pc:sldMkLst>
      </pc:sldChg>
      <pc:sldChg chg="modSp mod">
        <pc:chgData name="Robert Whan" userId="72d326ab-ac0b-420c-a59c-8a3c4259f1e1" providerId="ADAL" clId="{DF58FB56-49FA-44A6-96A1-C3318244EC87}" dt="2026-03-20T17:41:51.827" v="202" actId="2711"/>
        <pc:sldMkLst>
          <pc:docMk/>
          <pc:sldMk cId="3264726604" sldId="282"/>
        </pc:sldMkLst>
        <pc:spChg chg="mod">
          <ac:chgData name="Robert Whan" userId="72d326ab-ac0b-420c-a59c-8a3c4259f1e1" providerId="ADAL" clId="{DF58FB56-49FA-44A6-96A1-C3318244EC87}" dt="2026-03-20T17:41:51.827" v="202" actId="2711"/>
          <ac:spMkLst>
            <pc:docMk/>
            <pc:sldMk cId="3264726604" sldId="282"/>
            <ac:spMk id="2" creationId="{07932C7B-4A89-E9DA-5EB2-21991E83BBEB}"/>
          </ac:spMkLst>
        </pc:spChg>
        <pc:picChg chg="mod">
          <ac:chgData name="Robert Whan" userId="72d326ab-ac0b-420c-a59c-8a3c4259f1e1" providerId="ADAL" clId="{DF58FB56-49FA-44A6-96A1-C3318244EC87}" dt="2026-03-20T17:33:17.183" v="122" actId="1076"/>
          <ac:picMkLst>
            <pc:docMk/>
            <pc:sldMk cId="3264726604" sldId="282"/>
            <ac:picMk id="3" creationId="{D9EF12BD-D584-7EAB-87C3-AAF1E3E335B3}"/>
          </ac:picMkLst>
        </pc:picChg>
      </pc:sldChg>
      <pc:sldChg chg="modSp mod">
        <pc:chgData name="Robert Whan" userId="72d326ab-ac0b-420c-a59c-8a3c4259f1e1" providerId="ADAL" clId="{DF58FB56-49FA-44A6-96A1-C3318244EC87}" dt="2026-03-20T17:36:54.789" v="188" actId="20577"/>
        <pc:sldMkLst>
          <pc:docMk/>
          <pc:sldMk cId="1069737824" sldId="297"/>
        </pc:sldMkLst>
        <pc:spChg chg="mod">
          <ac:chgData name="Robert Whan" userId="72d326ab-ac0b-420c-a59c-8a3c4259f1e1" providerId="ADAL" clId="{DF58FB56-49FA-44A6-96A1-C3318244EC87}" dt="2026-03-20T17:36:54.789" v="188" actId="20577"/>
          <ac:spMkLst>
            <pc:docMk/>
            <pc:sldMk cId="1069737824" sldId="297"/>
            <ac:spMk id="2" creationId="{B79948BA-F005-B2B1-B941-9F5EBA9BDCDE}"/>
          </ac:spMkLst>
        </pc:spChg>
      </pc:sldChg>
      <pc:sldChg chg="del">
        <pc:chgData name="Robert Whan" userId="72d326ab-ac0b-420c-a59c-8a3c4259f1e1" providerId="ADAL" clId="{DF58FB56-49FA-44A6-96A1-C3318244EC87}" dt="2026-03-20T17:35:21.411" v="134" actId="47"/>
        <pc:sldMkLst>
          <pc:docMk/>
          <pc:sldMk cId="43971954" sldId="312"/>
        </pc:sldMkLst>
      </pc:sldChg>
      <pc:sldChg chg="delSp modSp mod">
        <pc:chgData name="Robert Whan" userId="72d326ab-ac0b-420c-a59c-8a3c4259f1e1" providerId="ADAL" clId="{DF58FB56-49FA-44A6-96A1-C3318244EC87}" dt="2026-03-20T17:36:43.121" v="175" actId="1076"/>
        <pc:sldMkLst>
          <pc:docMk/>
          <pc:sldMk cId="450591372" sldId="314"/>
        </pc:sldMkLst>
        <pc:spChg chg="mod">
          <ac:chgData name="Robert Whan" userId="72d326ab-ac0b-420c-a59c-8a3c4259f1e1" providerId="ADAL" clId="{DF58FB56-49FA-44A6-96A1-C3318244EC87}" dt="2026-03-20T17:36:34.133" v="172" actId="6549"/>
          <ac:spMkLst>
            <pc:docMk/>
            <pc:sldMk cId="450591372" sldId="314"/>
            <ac:spMk id="2" creationId="{DC24837E-1E78-167E-A29D-F30FB0B7E904}"/>
          </ac:spMkLst>
        </pc:spChg>
        <pc:picChg chg="del">
          <ac:chgData name="Robert Whan" userId="72d326ab-ac0b-420c-a59c-8a3c4259f1e1" providerId="ADAL" clId="{DF58FB56-49FA-44A6-96A1-C3318244EC87}" dt="2026-03-20T17:35:50.762" v="136" actId="478"/>
          <ac:picMkLst>
            <pc:docMk/>
            <pc:sldMk cId="450591372" sldId="314"/>
            <ac:picMk id="3" creationId="{5560259A-03C3-1EC2-FD8F-2FC8530A8C63}"/>
          </ac:picMkLst>
        </pc:picChg>
        <pc:picChg chg="mod">
          <ac:chgData name="Robert Whan" userId="72d326ab-ac0b-420c-a59c-8a3c4259f1e1" providerId="ADAL" clId="{DF58FB56-49FA-44A6-96A1-C3318244EC87}" dt="2026-03-20T17:36:43.121" v="175" actId="1076"/>
          <ac:picMkLst>
            <pc:docMk/>
            <pc:sldMk cId="450591372" sldId="314"/>
            <ac:picMk id="5" creationId="{5747EB65-B421-CF41-BA9A-6A775D78681B}"/>
          </ac:picMkLst>
        </pc:picChg>
        <pc:picChg chg="mod">
          <ac:chgData name="Robert Whan" userId="72d326ab-ac0b-420c-a59c-8a3c4259f1e1" providerId="ADAL" clId="{DF58FB56-49FA-44A6-96A1-C3318244EC87}" dt="2026-03-20T17:36:39.806" v="173" actId="1076"/>
          <ac:picMkLst>
            <pc:docMk/>
            <pc:sldMk cId="450591372" sldId="314"/>
            <ac:picMk id="15" creationId="{CC1179A9-8B71-C123-79ED-EE11F4282FF9}"/>
          </ac:picMkLst>
        </pc:picChg>
      </pc:sldChg>
      <pc:sldChg chg="modSp mod">
        <pc:chgData name="Robert Whan" userId="72d326ab-ac0b-420c-a59c-8a3c4259f1e1" providerId="ADAL" clId="{DF58FB56-49FA-44A6-96A1-C3318244EC87}" dt="2026-03-20T17:34:09.167" v="130" actId="1076"/>
        <pc:sldMkLst>
          <pc:docMk/>
          <pc:sldMk cId="2456165810" sldId="318"/>
        </pc:sldMkLst>
        <pc:picChg chg="mod">
          <ac:chgData name="Robert Whan" userId="72d326ab-ac0b-420c-a59c-8a3c4259f1e1" providerId="ADAL" clId="{DF58FB56-49FA-44A6-96A1-C3318244EC87}" dt="2026-03-20T17:34:09.167" v="130" actId="1076"/>
          <ac:picMkLst>
            <pc:docMk/>
            <pc:sldMk cId="2456165810" sldId="318"/>
            <ac:picMk id="4" creationId="{71646635-943A-242B-6E47-77B610B5BF41}"/>
          </ac:picMkLst>
        </pc:picChg>
      </pc:sldChg>
      <pc:sldChg chg="modSp mod">
        <pc:chgData name="Robert Whan" userId="72d326ab-ac0b-420c-a59c-8a3c4259f1e1" providerId="ADAL" clId="{DF58FB56-49FA-44A6-96A1-C3318244EC87}" dt="2026-03-20T17:37:50.656" v="198" actId="14100"/>
        <pc:sldMkLst>
          <pc:docMk/>
          <pc:sldMk cId="1630248703" sldId="319"/>
        </pc:sldMkLst>
        <pc:spChg chg="mod">
          <ac:chgData name="Robert Whan" userId="72d326ab-ac0b-420c-a59c-8a3c4259f1e1" providerId="ADAL" clId="{DF58FB56-49FA-44A6-96A1-C3318244EC87}" dt="2026-03-20T17:37:50.656" v="198" actId="14100"/>
          <ac:spMkLst>
            <pc:docMk/>
            <pc:sldMk cId="1630248703" sldId="319"/>
            <ac:spMk id="2" creationId="{DD0A6134-61E7-A4C1-D8A0-257BD8A040FC}"/>
          </ac:spMkLst>
        </pc:spChg>
      </pc:sldChg>
      <pc:sldChg chg="modSp mod">
        <pc:chgData name="Robert Whan" userId="72d326ab-ac0b-420c-a59c-8a3c4259f1e1" providerId="ADAL" clId="{DF58FB56-49FA-44A6-96A1-C3318244EC87}" dt="2026-03-20T17:37:21.434" v="192" actId="20577"/>
        <pc:sldMkLst>
          <pc:docMk/>
          <pc:sldMk cId="4256932548" sldId="321"/>
        </pc:sldMkLst>
        <pc:spChg chg="mod">
          <ac:chgData name="Robert Whan" userId="72d326ab-ac0b-420c-a59c-8a3c4259f1e1" providerId="ADAL" clId="{DF58FB56-49FA-44A6-96A1-C3318244EC87}" dt="2026-03-20T17:37:21.434" v="192" actId="20577"/>
          <ac:spMkLst>
            <pc:docMk/>
            <pc:sldMk cId="4256932548" sldId="321"/>
            <ac:spMk id="3" creationId="{B6A1CA11-5357-6098-AFA5-A98391197277}"/>
          </ac:spMkLst>
        </pc:spChg>
      </pc:sldChg>
      <pc:sldChg chg="delSp add setBg delDesignElem">
        <pc:chgData name="Robert Whan" userId="72d326ab-ac0b-420c-a59c-8a3c4259f1e1" providerId="ADAL" clId="{DF58FB56-49FA-44A6-96A1-C3318244EC87}" dt="2026-03-20T17:40:33.690" v="201"/>
        <pc:sldMkLst>
          <pc:docMk/>
          <pc:sldMk cId="3856742471" sldId="322"/>
        </pc:sldMkLst>
        <pc:spChg chg="del">
          <ac:chgData name="Robert Whan" userId="72d326ab-ac0b-420c-a59c-8a3c4259f1e1" providerId="ADAL" clId="{DF58FB56-49FA-44A6-96A1-C3318244EC87}" dt="2026-03-20T17:40:33.690" v="201"/>
          <ac:spMkLst>
            <pc:docMk/>
            <pc:sldMk cId="3856742471" sldId="322"/>
            <ac:spMk id="13" creationId="{5BCEDBB9-5570-904A-0E0F-8954BB716971}"/>
          </ac:spMkLst>
        </pc:spChg>
        <pc:spChg chg="del">
          <ac:chgData name="Robert Whan" userId="72d326ab-ac0b-420c-a59c-8a3c4259f1e1" providerId="ADAL" clId="{DF58FB56-49FA-44A6-96A1-C3318244EC87}" dt="2026-03-20T17:40:33.690" v="201"/>
          <ac:spMkLst>
            <pc:docMk/>
            <pc:sldMk cId="3856742471" sldId="322"/>
            <ac:spMk id="18" creationId="{D54E6A1B-B23C-489B-A7F2-6E8E3A42E9EA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162B38-68A2-4894-969D-FDEF25B9DE9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4FF5B16-5446-495A-89BB-4E1775D59E76}">
      <dgm:prSet/>
      <dgm:spPr>
        <a:solidFill>
          <a:schemeClr val="accent2"/>
        </a:solidFill>
      </dgm:spPr>
      <dgm:t>
        <a:bodyPr/>
        <a:lstStyle/>
        <a:p>
          <a:r>
            <a:rPr lang="en-US" dirty="0"/>
            <a:t>Graffiti walls</a:t>
          </a:r>
        </a:p>
      </dgm:t>
    </dgm:pt>
    <dgm:pt modelId="{C823D73C-F695-4FFC-B2A8-2642A05F62F9}" type="parTrans" cxnId="{4698123E-19C1-48B2-8844-EE458DD392C5}">
      <dgm:prSet/>
      <dgm:spPr/>
      <dgm:t>
        <a:bodyPr/>
        <a:lstStyle/>
        <a:p>
          <a:endParaRPr lang="en-US"/>
        </a:p>
      </dgm:t>
    </dgm:pt>
    <dgm:pt modelId="{65E14100-99DE-4255-9AEC-25E4D7B5A3F7}" type="sibTrans" cxnId="{4698123E-19C1-48B2-8844-EE458DD392C5}">
      <dgm:prSet/>
      <dgm:spPr/>
      <dgm:t>
        <a:bodyPr/>
        <a:lstStyle/>
        <a:p>
          <a:endParaRPr lang="en-US"/>
        </a:p>
      </dgm:t>
    </dgm:pt>
    <dgm:pt modelId="{26D80B0B-7AED-47D5-92BF-00DB6EAEB6E3}">
      <dgm:prSet/>
      <dgm:spPr>
        <a:solidFill>
          <a:schemeClr val="accent2"/>
        </a:solidFill>
      </dgm:spPr>
      <dgm:t>
        <a:bodyPr/>
        <a:lstStyle/>
        <a:p>
          <a:r>
            <a:rPr lang="en-US" dirty="0"/>
            <a:t>Interviews</a:t>
          </a:r>
        </a:p>
      </dgm:t>
    </dgm:pt>
    <dgm:pt modelId="{198C2C8A-FB24-4828-AB0F-CB54E66A4101}" type="parTrans" cxnId="{11FF97DA-3854-48F1-8662-35DF16FD6297}">
      <dgm:prSet/>
      <dgm:spPr/>
      <dgm:t>
        <a:bodyPr/>
        <a:lstStyle/>
        <a:p>
          <a:endParaRPr lang="en-US"/>
        </a:p>
      </dgm:t>
    </dgm:pt>
    <dgm:pt modelId="{BFF3EA4C-39DC-4CCF-B053-9A612E629F73}" type="sibTrans" cxnId="{11FF97DA-3854-48F1-8662-35DF16FD6297}">
      <dgm:prSet/>
      <dgm:spPr/>
      <dgm:t>
        <a:bodyPr/>
        <a:lstStyle/>
        <a:p>
          <a:endParaRPr lang="en-US"/>
        </a:p>
      </dgm:t>
    </dgm:pt>
    <dgm:pt modelId="{8168FE5B-113B-46A9-B753-72CA2C2D2841}">
      <dgm:prSet/>
      <dgm:spPr>
        <a:solidFill>
          <a:schemeClr val="accent2"/>
        </a:solidFill>
      </dgm:spPr>
      <dgm:t>
        <a:bodyPr/>
        <a:lstStyle/>
        <a:p>
          <a:r>
            <a:rPr lang="en-US" dirty="0"/>
            <a:t>Photo studies</a:t>
          </a:r>
        </a:p>
      </dgm:t>
    </dgm:pt>
    <dgm:pt modelId="{A2375775-64B4-4633-A460-EBFB0F6918AA}" type="parTrans" cxnId="{7F37BB42-3225-4D51-8608-DEA5BD0293FB}">
      <dgm:prSet/>
      <dgm:spPr/>
      <dgm:t>
        <a:bodyPr/>
        <a:lstStyle/>
        <a:p>
          <a:endParaRPr lang="en-US"/>
        </a:p>
      </dgm:t>
    </dgm:pt>
    <dgm:pt modelId="{33398C81-D1E7-4367-8E06-B1D843996C72}" type="sibTrans" cxnId="{7F37BB42-3225-4D51-8608-DEA5BD0293FB}">
      <dgm:prSet/>
      <dgm:spPr/>
      <dgm:t>
        <a:bodyPr/>
        <a:lstStyle/>
        <a:p>
          <a:endParaRPr lang="en-US"/>
        </a:p>
      </dgm:t>
    </dgm:pt>
    <dgm:pt modelId="{7CA69FDB-37E6-4793-95A2-0148FC8DE44A}">
      <dgm:prSet/>
      <dgm:spPr>
        <a:solidFill>
          <a:schemeClr val="accent2"/>
        </a:solidFill>
      </dgm:spPr>
      <dgm:t>
        <a:bodyPr/>
        <a:lstStyle/>
        <a:p>
          <a:r>
            <a:rPr lang="en-US"/>
            <a:t>Cognitive mapping</a:t>
          </a:r>
        </a:p>
      </dgm:t>
    </dgm:pt>
    <dgm:pt modelId="{D425B531-E79B-4044-A2DE-346872342144}" type="parTrans" cxnId="{3A9AFD30-3583-4B6A-ABE5-18EC636B3B47}">
      <dgm:prSet/>
      <dgm:spPr/>
      <dgm:t>
        <a:bodyPr/>
        <a:lstStyle/>
        <a:p>
          <a:endParaRPr lang="en-US"/>
        </a:p>
      </dgm:t>
    </dgm:pt>
    <dgm:pt modelId="{49A435BC-FE08-484E-AD2F-E51E5732F638}" type="sibTrans" cxnId="{3A9AFD30-3583-4B6A-ABE5-18EC636B3B47}">
      <dgm:prSet/>
      <dgm:spPr/>
      <dgm:t>
        <a:bodyPr/>
        <a:lstStyle/>
        <a:p>
          <a:endParaRPr lang="en-US"/>
        </a:p>
      </dgm:t>
    </dgm:pt>
    <dgm:pt modelId="{EB2F1FD2-EA9A-453E-9693-0AA1A9B18A1D}">
      <dgm:prSet/>
      <dgm:spPr>
        <a:solidFill>
          <a:schemeClr val="accent2"/>
        </a:solidFill>
      </dgm:spPr>
      <dgm:t>
        <a:bodyPr/>
        <a:lstStyle/>
        <a:p>
          <a:r>
            <a:rPr lang="en-US" dirty="0"/>
            <a:t>Love &amp; break-up letters</a:t>
          </a:r>
        </a:p>
      </dgm:t>
    </dgm:pt>
    <dgm:pt modelId="{12E8E6E1-73DF-46D0-8F43-4300A89E557F}" type="parTrans" cxnId="{505F719E-731C-4101-B13D-18C7EF26C4FE}">
      <dgm:prSet/>
      <dgm:spPr/>
      <dgm:t>
        <a:bodyPr/>
        <a:lstStyle/>
        <a:p>
          <a:endParaRPr lang="en-US"/>
        </a:p>
      </dgm:t>
    </dgm:pt>
    <dgm:pt modelId="{185C8784-1A08-47A6-828A-9E9B62D602B9}" type="sibTrans" cxnId="{505F719E-731C-4101-B13D-18C7EF26C4FE}">
      <dgm:prSet/>
      <dgm:spPr/>
      <dgm:t>
        <a:bodyPr/>
        <a:lstStyle/>
        <a:p>
          <a:endParaRPr lang="en-US"/>
        </a:p>
      </dgm:t>
    </dgm:pt>
    <dgm:pt modelId="{81AC081E-310E-4437-AD02-0EA32B17A137}">
      <dgm:prSet/>
      <dgm:spPr/>
      <dgm:t>
        <a:bodyPr/>
        <a:lstStyle/>
        <a:p>
          <a:r>
            <a:rPr lang="en-US"/>
            <a:t>Observation</a:t>
          </a:r>
        </a:p>
      </dgm:t>
    </dgm:pt>
    <dgm:pt modelId="{96E97F6E-90E4-47BD-8D31-50DE03F9634C}" type="parTrans" cxnId="{DCDDAE2E-44C4-4F79-A96E-D1A76C47DF3E}">
      <dgm:prSet/>
      <dgm:spPr/>
      <dgm:t>
        <a:bodyPr/>
        <a:lstStyle/>
        <a:p>
          <a:endParaRPr lang="en-US"/>
        </a:p>
      </dgm:t>
    </dgm:pt>
    <dgm:pt modelId="{8F2B2923-DD62-4DE8-A890-148652EF9D12}" type="sibTrans" cxnId="{DCDDAE2E-44C4-4F79-A96E-D1A76C47DF3E}">
      <dgm:prSet/>
      <dgm:spPr/>
      <dgm:t>
        <a:bodyPr/>
        <a:lstStyle/>
        <a:p>
          <a:endParaRPr lang="en-US"/>
        </a:p>
      </dgm:t>
    </dgm:pt>
    <dgm:pt modelId="{8714EF1D-D2DF-44BC-93AD-A48504478AE6}">
      <dgm:prSet/>
      <dgm:spPr/>
      <dgm:t>
        <a:bodyPr/>
        <a:lstStyle/>
        <a:p>
          <a:r>
            <a:rPr lang="en-US"/>
            <a:t>Behavioural mapping</a:t>
          </a:r>
        </a:p>
      </dgm:t>
    </dgm:pt>
    <dgm:pt modelId="{951A3EB4-B86F-4345-8EA4-45DA6DB6AC63}" type="parTrans" cxnId="{002CB74E-0889-4E76-95CC-7A6BFA9F8F61}">
      <dgm:prSet/>
      <dgm:spPr/>
      <dgm:t>
        <a:bodyPr/>
        <a:lstStyle/>
        <a:p>
          <a:endParaRPr lang="en-US"/>
        </a:p>
      </dgm:t>
    </dgm:pt>
    <dgm:pt modelId="{A1A6B7BF-FF9D-4975-A7EB-C40635D11321}" type="sibTrans" cxnId="{002CB74E-0889-4E76-95CC-7A6BFA9F8F61}">
      <dgm:prSet/>
      <dgm:spPr/>
      <dgm:t>
        <a:bodyPr/>
        <a:lstStyle/>
        <a:p>
          <a:endParaRPr lang="en-US"/>
        </a:p>
      </dgm:t>
    </dgm:pt>
    <dgm:pt modelId="{0D13A211-C16E-40AB-B5EE-31B3811B4D2E}">
      <dgm:prSet/>
      <dgm:spPr/>
      <dgm:t>
        <a:bodyPr/>
        <a:lstStyle/>
        <a:p>
          <a:r>
            <a:rPr lang="en-US" dirty="0"/>
            <a:t>Customer-led tours</a:t>
          </a:r>
        </a:p>
      </dgm:t>
    </dgm:pt>
    <dgm:pt modelId="{CC6F36C1-61F6-490F-9D41-9589A310176A}" type="parTrans" cxnId="{66771B56-EBC7-4F07-B5C8-3197AA8F3863}">
      <dgm:prSet/>
      <dgm:spPr/>
      <dgm:t>
        <a:bodyPr/>
        <a:lstStyle/>
        <a:p>
          <a:endParaRPr lang="en-US"/>
        </a:p>
      </dgm:t>
    </dgm:pt>
    <dgm:pt modelId="{76ED620B-4A32-49F6-ABDF-584E36A2A49C}" type="sibTrans" cxnId="{66771B56-EBC7-4F07-B5C8-3197AA8F3863}">
      <dgm:prSet/>
      <dgm:spPr/>
      <dgm:t>
        <a:bodyPr/>
        <a:lstStyle/>
        <a:p>
          <a:endParaRPr lang="en-US"/>
        </a:p>
      </dgm:t>
    </dgm:pt>
    <dgm:pt modelId="{9E32AB7C-FA10-4D7F-84AD-305B34CAAD92}">
      <dgm:prSet/>
      <dgm:spPr/>
      <dgm:t>
        <a:bodyPr/>
        <a:lstStyle/>
        <a:p>
          <a:r>
            <a:rPr lang="en-US"/>
            <a:t>Usability testing</a:t>
          </a:r>
        </a:p>
      </dgm:t>
    </dgm:pt>
    <dgm:pt modelId="{58ABF9BA-1C94-45B3-986D-153CB40479AE}" type="parTrans" cxnId="{01EA6D90-20B2-4394-BB0C-2D8B49A3B7CE}">
      <dgm:prSet/>
      <dgm:spPr/>
      <dgm:t>
        <a:bodyPr/>
        <a:lstStyle/>
        <a:p>
          <a:endParaRPr lang="en-US"/>
        </a:p>
      </dgm:t>
    </dgm:pt>
    <dgm:pt modelId="{C28B6665-1D8B-4663-83F5-B342052D78D0}" type="sibTrans" cxnId="{01EA6D90-20B2-4394-BB0C-2D8B49A3B7CE}">
      <dgm:prSet/>
      <dgm:spPr/>
      <dgm:t>
        <a:bodyPr/>
        <a:lstStyle/>
        <a:p>
          <a:endParaRPr lang="en-US"/>
        </a:p>
      </dgm:t>
    </dgm:pt>
    <dgm:pt modelId="{6A4F874E-F2BD-40C2-A1D1-226B2F92BD51}" type="pres">
      <dgm:prSet presAssocID="{5E162B38-68A2-4894-969D-FDEF25B9DE92}" presName="linear" presStyleCnt="0">
        <dgm:presLayoutVars>
          <dgm:animLvl val="lvl"/>
          <dgm:resizeHandles val="exact"/>
        </dgm:presLayoutVars>
      </dgm:prSet>
      <dgm:spPr/>
    </dgm:pt>
    <dgm:pt modelId="{0520A290-353C-47E1-B75D-29095B03BE8E}" type="pres">
      <dgm:prSet presAssocID="{84FF5B16-5446-495A-89BB-4E1775D59E76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2D906A83-BB0A-41DC-AA85-61A79263B4FF}" type="pres">
      <dgm:prSet presAssocID="{65E14100-99DE-4255-9AEC-25E4D7B5A3F7}" presName="spacer" presStyleCnt="0"/>
      <dgm:spPr/>
    </dgm:pt>
    <dgm:pt modelId="{587B747F-D7A2-47E3-BC75-2D7F6735D7E1}" type="pres">
      <dgm:prSet presAssocID="{26D80B0B-7AED-47D5-92BF-00DB6EAEB6E3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EB85EB2A-5640-469B-BBB6-35314CC19A9F}" type="pres">
      <dgm:prSet presAssocID="{BFF3EA4C-39DC-4CCF-B053-9A612E629F73}" presName="spacer" presStyleCnt="0"/>
      <dgm:spPr/>
    </dgm:pt>
    <dgm:pt modelId="{458C6C24-64D2-492E-A0AF-1281E449D6A3}" type="pres">
      <dgm:prSet presAssocID="{8168FE5B-113B-46A9-B753-72CA2C2D2841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7E6A0D75-345E-4387-821F-41A5E19E06E4}" type="pres">
      <dgm:prSet presAssocID="{33398C81-D1E7-4367-8E06-B1D843996C72}" presName="spacer" presStyleCnt="0"/>
      <dgm:spPr/>
    </dgm:pt>
    <dgm:pt modelId="{FFA0715D-7F26-4481-8DEA-4D25A699BD47}" type="pres">
      <dgm:prSet presAssocID="{7CA69FDB-37E6-4793-95A2-0148FC8DE44A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2A7A5CCC-8310-4431-8907-E303D4A0516D}" type="pres">
      <dgm:prSet presAssocID="{49A435BC-FE08-484E-AD2F-E51E5732F638}" presName="spacer" presStyleCnt="0"/>
      <dgm:spPr/>
    </dgm:pt>
    <dgm:pt modelId="{444D78B8-7192-4C13-9B0C-8BB01937D398}" type="pres">
      <dgm:prSet presAssocID="{EB2F1FD2-EA9A-453E-9693-0AA1A9B18A1D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F6A00334-4AE6-4436-85F3-C92360A90A34}" type="pres">
      <dgm:prSet presAssocID="{185C8784-1A08-47A6-828A-9E9B62D602B9}" presName="spacer" presStyleCnt="0"/>
      <dgm:spPr/>
    </dgm:pt>
    <dgm:pt modelId="{0306C5FA-7481-4EDF-9C3A-9FD5454B055C}" type="pres">
      <dgm:prSet presAssocID="{81AC081E-310E-4437-AD02-0EA32B17A137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E1B4AC4C-6760-40E6-B338-A43BD377B68A}" type="pres">
      <dgm:prSet presAssocID="{8F2B2923-DD62-4DE8-A890-148652EF9D12}" presName="spacer" presStyleCnt="0"/>
      <dgm:spPr/>
    </dgm:pt>
    <dgm:pt modelId="{911CB26F-FF36-47B9-82CF-7DF98E3FCA57}" type="pres">
      <dgm:prSet presAssocID="{8714EF1D-D2DF-44BC-93AD-A48504478AE6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928CD7EF-1F71-4006-BFC0-F8043D6A9E7A}" type="pres">
      <dgm:prSet presAssocID="{A1A6B7BF-FF9D-4975-A7EB-C40635D11321}" presName="spacer" presStyleCnt="0"/>
      <dgm:spPr/>
    </dgm:pt>
    <dgm:pt modelId="{B3818B3F-9497-4C32-B631-F40BE3A4CFAB}" type="pres">
      <dgm:prSet presAssocID="{0D13A211-C16E-40AB-B5EE-31B3811B4D2E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3CF555B5-CE8E-46E2-985E-A692534829CD}" type="pres">
      <dgm:prSet presAssocID="{76ED620B-4A32-49F6-ABDF-584E36A2A49C}" presName="spacer" presStyleCnt="0"/>
      <dgm:spPr/>
    </dgm:pt>
    <dgm:pt modelId="{8BBB4D02-A257-4FF4-BA47-BA1B51DE53AF}" type="pres">
      <dgm:prSet presAssocID="{9E32AB7C-FA10-4D7F-84AD-305B34CAAD92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CEEB3F22-4272-47C8-8B82-63B34C0842FD}" type="presOf" srcId="{26D80B0B-7AED-47D5-92BF-00DB6EAEB6E3}" destId="{587B747F-D7A2-47E3-BC75-2D7F6735D7E1}" srcOrd="0" destOrd="0" presId="urn:microsoft.com/office/officeart/2005/8/layout/vList2"/>
    <dgm:cxn modelId="{DCDDAE2E-44C4-4F79-A96E-D1A76C47DF3E}" srcId="{5E162B38-68A2-4894-969D-FDEF25B9DE92}" destId="{81AC081E-310E-4437-AD02-0EA32B17A137}" srcOrd="5" destOrd="0" parTransId="{96E97F6E-90E4-47BD-8D31-50DE03F9634C}" sibTransId="{8F2B2923-DD62-4DE8-A890-148652EF9D12}"/>
    <dgm:cxn modelId="{3A9AFD30-3583-4B6A-ABE5-18EC636B3B47}" srcId="{5E162B38-68A2-4894-969D-FDEF25B9DE92}" destId="{7CA69FDB-37E6-4793-95A2-0148FC8DE44A}" srcOrd="3" destOrd="0" parTransId="{D425B531-E79B-4044-A2DE-346872342144}" sibTransId="{49A435BC-FE08-484E-AD2F-E51E5732F638}"/>
    <dgm:cxn modelId="{4698123E-19C1-48B2-8844-EE458DD392C5}" srcId="{5E162B38-68A2-4894-969D-FDEF25B9DE92}" destId="{84FF5B16-5446-495A-89BB-4E1775D59E76}" srcOrd="0" destOrd="0" parTransId="{C823D73C-F695-4FFC-B2A8-2642A05F62F9}" sibTransId="{65E14100-99DE-4255-9AEC-25E4D7B5A3F7}"/>
    <dgm:cxn modelId="{7F37BB42-3225-4D51-8608-DEA5BD0293FB}" srcId="{5E162B38-68A2-4894-969D-FDEF25B9DE92}" destId="{8168FE5B-113B-46A9-B753-72CA2C2D2841}" srcOrd="2" destOrd="0" parTransId="{A2375775-64B4-4633-A460-EBFB0F6918AA}" sibTransId="{33398C81-D1E7-4367-8E06-B1D843996C72}"/>
    <dgm:cxn modelId="{002CB74E-0889-4E76-95CC-7A6BFA9F8F61}" srcId="{5E162B38-68A2-4894-969D-FDEF25B9DE92}" destId="{8714EF1D-D2DF-44BC-93AD-A48504478AE6}" srcOrd="6" destOrd="0" parTransId="{951A3EB4-B86F-4345-8EA4-45DA6DB6AC63}" sibTransId="{A1A6B7BF-FF9D-4975-A7EB-C40635D11321}"/>
    <dgm:cxn modelId="{66771B56-EBC7-4F07-B5C8-3197AA8F3863}" srcId="{5E162B38-68A2-4894-969D-FDEF25B9DE92}" destId="{0D13A211-C16E-40AB-B5EE-31B3811B4D2E}" srcOrd="7" destOrd="0" parTransId="{CC6F36C1-61F6-490F-9D41-9589A310176A}" sibTransId="{76ED620B-4A32-49F6-ABDF-584E36A2A49C}"/>
    <dgm:cxn modelId="{8D5A5F90-28A4-4E72-90BD-BD3CA35E88FF}" type="presOf" srcId="{8168FE5B-113B-46A9-B753-72CA2C2D2841}" destId="{458C6C24-64D2-492E-A0AF-1281E449D6A3}" srcOrd="0" destOrd="0" presId="urn:microsoft.com/office/officeart/2005/8/layout/vList2"/>
    <dgm:cxn modelId="{01EA6D90-20B2-4394-BB0C-2D8B49A3B7CE}" srcId="{5E162B38-68A2-4894-969D-FDEF25B9DE92}" destId="{9E32AB7C-FA10-4D7F-84AD-305B34CAAD92}" srcOrd="8" destOrd="0" parTransId="{58ABF9BA-1C94-45B3-986D-153CB40479AE}" sibTransId="{C28B6665-1D8B-4663-83F5-B342052D78D0}"/>
    <dgm:cxn modelId="{C7718890-68EA-4551-9E39-A0CD68BB9581}" type="presOf" srcId="{84FF5B16-5446-495A-89BB-4E1775D59E76}" destId="{0520A290-353C-47E1-B75D-29095B03BE8E}" srcOrd="0" destOrd="0" presId="urn:microsoft.com/office/officeart/2005/8/layout/vList2"/>
    <dgm:cxn modelId="{505F719E-731C-4101-B13D-18C7EF26C4FE}" srcId="{5E162B38-68A2-4894-969D-FDEF25B9DE92}" destId="{EB2F1FD2-EA9A-453E-9693-0AA1A9B18A1D}" srcOrd="4" destOrd="0" parTransId="{12E8E6E1-73DF-46D0-8F43-4300A89E557F}" sibTransId="{185C8784-1A08-47A6-828A-9E9B62D602B9}"/>
    <dgm:cxn modelId="{7B22DEA1-729C-49C5-9954-2F95A78A187E}" type="presOf" srcId="{EB2F1FD2-EA9A-453E-9693-0AA1A9B18A1D}" destId="{444D78B8-7192-4C13-9B0C-8BB01937D398}" srcOrd="0" destOrd="0" presId="urn:microsoft.com/office/officeart/2005/8/layout/vList2"/>
    <dgm:cxn modelId="{F4A72FB0-976F-4F25-BB2E-83C4FB7B2BD5}" type="presOf" srcId="{9E32AB7C-FA10-4D7F-84AD-305B34CAAD92}" destId="{8BBB4D02-A257-4FF4-BA47-BA1B51DE53AF}" srcOrd="0" destOrd="0" presId="urn:microsoft.com/office/officeart/2005/8/layout/vList2"/>
    <dgm:cxn modelId="{2D4AB0BA-1592-40A9-A077-07BD2F7C5628}" type="presOf" srcId="{0D13A211-C16E-40AB-B5EE-31B3811B4D2E}" destId="{B3818B3F-9497-4C32-B631-F40BE3A4CFAB}" srcOrd="0" destOrd="0" presId="urn:microsoft.com/office/officeart/2005/8/layout/vList2"/>
    <dgm:cxn modelId="{EFD9B7C5-6FB1-4FA9-943C-309990B89DCF}" type="presOf" srcId="{8714EF1D-D2DF-44BC-93AD-A48504478AE6}" destId="{911CB26F-FF36-47B9-82CF-7DF98E3FCA57}" srcOrd="0" destOrd="0" presId="urn:microsoft.com/office/officeart/2005/8/layout/vList2"/>
    <dgm:cxn modelId="{E244D6C5-12FE-4308-83F2-56BFA252C30A}" type="presOf" srcId="{7CA69FDB-37E6-4793-95A2-0148FC8DE44A}" destId="{FFA0715D-7F26-4481-8DEA-4D25A699BD47}" srcOrd="0" destOrd="0" presId="urn:microsoft.com/office/officeart/2005/8/layout/vList2"/>
    <dgm:cxn modelId="{B3926BC8-0B6C-44BE-8971-6CE1B1D2E256}" type="presOf" srcId="{81AC081E-310E-4437-AD02-0EA32B17A137}" destId="{0306C5FA-7481-4EDF-9C3A-9FD5454B055C}" srcOrd="0" destOrd="0" presId="urn:microsoft.com/office/officeart/2005/8/layout/vList2"/>
    <dgm:cxn modelId="{11FF97DA-3854-48F1-8662-35DF16FD6297}" srcId="{5E162B38-68A2-4894-969D-FDEF25B9DE92}" destId="{26D80B0B-7AED-47D5-92BF-00DB6EAEB6E3}" srcOrd="1" destOrd="0" parTransId="{198C2C8A-FB24-4828-AB0F-CB54E66A4101}" sibTransId="{BFF3EA4C-39DC-4CCF-B053-9A612E629F73}"/>
    <dgm:cxn modelId="{182024FE-1549-437A-8F0D-B71BB8415923}" type="presOf" srcId="{5E162B38-68A2-4894-969D-FDEF25B9DE92}" destId="{6A4F874E-F2BD-40C2-A1D1-226B2F92BD51}" srcOrd="0" destOrd="0" presId="urn:microsoft.com/office/officeart/2005/8/layout/vList2"/>
    <dgm:cxn modelId="{42A24073-8AEB-499A-8C41-E2816FCB45A8}" type="presParOf" srcId="{6A4F874E-F2BD-40C2-A1D1-226B2F92BD51}" destId="{0520A290-353C-47E1-B75D-29095B03BE8E}" srcOrd="0" destOrd="0" presId="urn:microsoft.com/office/officeart/2005/8/layout/vList2"/>
    <dgm:cxn modelId="{01029FC7-D8CA-42D3-8717-C64DD4B82255}" type="presParOf" srcId="{6A4F874E-F2BD-40C2-A1D1-226B2F92BD51}" destId="{2D906A83-BB0A-41DC-AA85-61A79263B4FF}" srcOrd="1" destOrd="0" presId="urn:microsoft.com/office/officeart/2005/8/layout/vList2"/>
    <dgm:cxn modelId="{9EA795C3-F264-4598-8C64-6A7B24E50FB7}" type="presParOf" srcId="{6A4F874E-F2BD-40C2-A1D1-226B2F92BD51}" destId="{587B747F-D7A2-47E3-BC75-2D7F6735D7E1}" srcOrd="2" destOrd="0" presId="urn:microsoft.com/office/officeart/2005/8/layout/vList2"/>
    <dgm:cxn modelId="{7EEF8D6E-A7AC-41AD-BE5E-210E28D6C76F}" type="presParOf" srcId="{6A4F874E-F2BD-40C2-A1D1-226B2F92BD51}" destId="{EB85EB2A-5640-469B-BBB6-35314CC19A9F}" srcOrd="3" destOrd="0" presId="urn:microsoft.com/office/officeart/2005/8/layout/vList2"/>
    <dgm:cxn modelId="{034E950B-A77E-4631-BCD2-D6A0D494801C}" type="presParOf" srcId="{6A4F874E-F2BD-40C2-A1D1-226B2F92BD51}" destId="{458C6C24-64D2-492E-A0AF-1281E449D6A3}" srcOrd="4" destOrd="0" presId="urn:microsoft.com/office/officeart/2005/8/layout/vList2"/>
    <dgm:cxn modelId="{6929AF03-8658-4D4E-9133-790A47B74CB4}" type="presParOf" srcId="{6A4F874E-F2BD-40C2-A1D1-226B2F92BD51}" destId="{7E6A0D75-345E-4387-821F-41A5E19E06E4}" srcOrd="5" destOrd="0" presId="urn:microsoft.com/office/officeart/2005/8/layout/vList2"/>
    <dgm:cxn modelId="{7DDF3114-872A-4A70-BF0E-572CB5BC5486}" type="presParOf" srcId="{6A4F874E-F2BD-40C2-A1D1-226B2F92BD51}" destId="{FFA0715D-7F26-4481-8DEA-4D25A699BD47}" srcOrd="6" destOrd="0" presId="urn:microsoft.com/office/officeart/2005/8/layout/vList2"/>
    <dgm:cxn modelId="{69417BBC-DBE0-45DF-9854-8FF8EE646974}" type="presParOf" srcId="{6A4F874E-F2BD-40C2-A1D1-226B2F92BD51}" destId="{2A7A5CCC-8310-4431-8907-E303D4A0516D}" srcOrd="7" destOrd="0" presId="urn:microsoft.com/office/officeart/2005/8/layout/vList2"/>
    <dgm:cxn modelId="{3FC45EF3-05B7-4958-B16A-03FC92BF84CF}" type="presParOf" srcId="{6A4F874E-F2BD-40C2-A1D1-226B2F92BD51}" destId="{444D78B8-7192-4C13-9B0C-8BB01937D398}" srcOrd="8" destOrd="0" presId="urn:microsoft.com/office/officeart/2005/8/layout/vList2"/>
    <dgm:cxn modelId="{9BC3E8F3-423A-49ED-8D9D-E480533133C2}" type="presParOf" srcId="{6A4F874E-F2BD-40C2-A1D1-226B2F92BD51}" destId="{F6A00334-4AE6-4436-85F3-C92360A90A34}" srcOrd="9" destOrd="0" presId="urn:microsoft.com/office/officeart/2005/8/layout/vList2"/>
    <dgm:cxn modelId="{3D3D418A-9D8A-4EF7-80A0-1D0169242CAF}" type="presParOf" srcId="{6A4F874E-F2BD-40C2-A1D1-226B2F92BD51}" destId="{0306C5FA-7481-4EDF-9C3A-9FD5454B055C}" srcOrd="10" destOrd="0" presId="urn:microsoft.com/office/officeart/2005/8/layout/vList2"/>
    <dgm:cxn modelId="{49036925-433B-458E-ACC2-EB51EAC694BE}" type="presParOf" srcId="{6A4F874E-F2BD-40C2-A1D1-226B2F92BD51}" destId="{E1B4AC4C-6760-40E6-B338-A43BD377B68A}" srcOrd="11" destOrd="0" presId="urn:microsoft.com/office/officeart/2005/8/layout/vList2"/>
    <dgm:cxn modelId="{D6FF39BB-8B27-4B8B-90A8-8763C7FE3040}" type="presParOf" srcId="{6A4F874E-F2BD-40C2-A1D1-226B2F92BD51}" destId="{911CB26F-FF36-47B9-82CF-7DF98E3FCA57}" srcOrd="12" destOrd="0" presId="urn:microsoft.com/office/officeart/2005/8/layout/vList2"/>
    <dgm:cxn modelId="{1C102AA8-96E5-45AD-8DD0-5251F2209179}" type="presParOf" srcId="{6A4F874E-F2BD-40C2-A1D1-226B2F92BD51}" destId="{928CD7EF-1F71-4006-BFC0-F8043D6A9E7A}" srcOrd="13" destOrd="0" presId="urn:microsoft.com/office/officeart/2005/8/layout/vList2"/>
    <dgm:cxn modelId="{84025E9E-17B8-4041-84CA-4A8741A0B6E2}" type="presParOf" srcId="{6A4F874E-F2BD-40C2-A1D1-226B2F92BD51}" destId="{B3818B3F-9497-4C32-B631-F40BE3A4CFAB}" srcOrd="14" destOrd="0" presId="urn:microsoft.com/office/officeart/2005/8/layout/vList2"/>
    <dgm:cxn modelId="{24B46671-8335-4E9D-8CC4-6C002141F770}" type="presParOf" srcId="{6A4F874E-F2BD-40C2-A1D1-226B2F92BD51}" destId="{3CF555B5-CE8E-46E2-985E-A692534829CD}" srcOrd="15" destOrd="0" presId="urn:microsoft.com/office/officeart/2005/8/layout/vList2"/>
    <dgm:cxn modelId="{27D3A3D2-2D55-4664-9BB3-4C9ACD8FE64E}" type="presParOf" srcId="{6A4F874E-F2BD-40C2-A1D1-226B2F92BD51}" destId="{8BBB4D02-A257-4FF4-BA47-BA1B51DE53AF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20A290-353C-47E1-B75D-29095B03BE8E}">
      <dsp:nvSpPr>
        <dsp:cNvPr id="0" name=""/>
        <dsp:cNvSpPr/>
      </dsp:nvSpPr>
      <dsp:spPr>
        <a:xfrm>
          <a:off x="0" y="106456"/>
          <a:ext cx="6572720" cy="479700"/>
        </a:xfrm>
        <a:prstGeom prst="round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Graffiti walls</a:t>
          </a:r>
        </a:p>
      </dsp:txBody>
      <dsp:txXfrm>
        <a:off x="23417" y="129873"/>
        <a:ext cx="6525886" cy="432866"/>
      </dsp:txXfrm>
    </dsp:sp>
    <dsp:sp modelId="{587B747F-D7A2-47E3-BC75-2D7F6735D7E1}">
      <dsp:nvSpPr>
        <dsp:cNvPr id="0" name=""/>
        <dsp:cNvSpPr/>
      </dsp:nvSpPr>
      <dsp:spPr>
        <a:xfrm>
          <a:off x="0" y="643756"/>
          <a:ext cx="6572720" cy="479700"/>
        </a:xfrm>
        <a:prstGeom prst="round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Interviews</a:t>
          </a:r>
        </a:p>
      </dsp:txBody>
      <dsp:txXfrm>
        <a:off x="23417" y="667173"/>
        <a:ext cx="6525886" cy="432866"/>
      </dsp:txXfrm>
    </dsp:sp>
    <dsp:sp modelId="{458C6C24-64D2-492E-A0AF-1281E449D6A3}">
      <dsp:nvSpPr>
        <dsp:cNvPr id="0" name=""/>
        <dsp:cNvSpPr/>
      </dsp:nvSpPr>
      <dsp:spPr>
        <a:xfrm>
          <a:off x="0" y="1181056"/>
          <a:ext cx="6572720" cy="479700"/>
        </a:xfrm>
        <a:prstGeom prst="round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Photo studies</a:t>
          </a:r>
        </a:p>
      </dsp:txBody>
      <dsp:txXfrm>
        <a:off x="23417" y="1204473"/>
        <a:ext cx="6525886" cy="432866"/>
      </dsp:txXfrm>
    </dsp:sp>
    <dsp:sp modelId="{FFA0715D-7F26-4481-8DEA-4D25A699BD47}">
      <dsp:nvSpPr>
        <dsp:cNvPr id="0" name=""/>
        <dsp:cNvSpPr/>
      </dsp:nvSpPr>
      <dsp:spPr>
        <a:xfrm>
          <a:off x="0" y="1718357"/>
          <a:ext cx="6572720" cy="479700"/>
        </a:xfrm>
        <a:prstGeom prst="round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Cognitive mapping</a:t>
          </a:r>
        </a:p>
      </dsp:txBody>
      <dsp:txXfrm>
        <a:off x="23417" y="1741774"/>
        <a:ext cx="6525886" cy="432866"/>
      </dsp:txXfrm>
    </dsp:sp>
    <dsp:sp modelId="{444D78B8-7192-4C13-9B0C-8BB01937D398}">
      <dsp:nvSpPr>
        <dsp:cNvPr id="0" name=""/>
        <dsp:cNvSpPr/>
      </dsp:nvSpPr>
      <dsp:spPr>
        <a:xfrm>
          <a:off x="0" y="2255657"/>
          <a:ext cx="6572720" cy="479700"/>
        </a:xfrm>
        <a:prstGeom prst="round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Love &amp; break-up letters</a:t>
          </a:r>
        </a:p>
      </dsp:txBody>
      <dsp:txXfrm>
        <a:off x="23417" y="2279074"/>
        <a:ext cx="6525886" cy="432866"/>
      </dsp:txXfrm>
    </dsp:sp>
    <dsp:sp modelId="{0306C5FA-7481-4EDF-9C3A-9FD5454B055C}">
      <dsp:nvSpPr>
        <dsp:cNvPr id="0" name=""/>
        <dsp:cNvSpPr/>
      </dsp:nvSpPr>
      <dsp:spPr>
        <a:xfrm>
          <a:off x="0" y="2792957"/>
          <a:ext cx="6572720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Observation</a:t>
          </a:r>
        </a:p>
      </dsp:txBody>
      <dsp:txXfrm>
        <a:off x="23417" y="2816374"/>
        <a:ext cx="6525886" cy="432866"/>
      </dsp:txXfrm>
    </dsp:sp>
    <dsp:sp modelId="{911CB26F-FF36-47B9-82CF-7DF98E3FCA57}">
      <dsp:nvSpPr>
        <dsp:cNvPr id="0" name=""/>
        <dsp:cNvSpPr/>
      </dsp:nvSpPr>
      <dsp:spPr>
        <a:xfrm>
          <a:off x="0" y="3330257"/>
          <a:ext cx="6572720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Behavioural mapping</a:t>
          </a:r>
        </a:p>
      </dsp:txBody>
      <dsp:txXfrm>
        <a:off x="23417" y="3353674"/>
        <a:ext cx="6525886" cy="432866"/>
      </dsp:txXfrm>
    </dsp:sp>
    <dsp:sp modelId="{B3818B3F-9497-4C32-B631-F40BE3A4CFAB}">
      <dsp:nvSpPr>
        <dsp:cNvPr id="0" name=""/>
        <dsp:cNvSpPr/>
      </dsp:nvSpPr>
      <dsp:spPr>
        <a:xfrm>
          <a:off x="0" y="3867557"/>
          <a:ext cx="6572720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Customer-led tours</a:t>
          </a:r>
        </a:p>
      </dsp:txBody>
      <dsp:txXfrm>
        <a:off x="23417" y="3890974"/>
        <a:ext cx="6525886" cy="432866"/>
      </dsp:txXfrm>
    </dsp:sp>
    <dsp:sp modelId="{8BBB4D02-A257-4FF4-BA47-BA1B51DE53AF}">
      <dsp:nvSpPr>
        <dsp:cNvPr id="0" name=""/>
        <dsp:cNvSpPr/>
      </dsp:nvSpPr>
      <dsp:spPr>
        <a:xfrm>
          <a:off x="0" y="4404857"/>
          <a:ext cx="6572720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Usability testing</a:t>
          </a:r>
        </a:p>
      </dsp:txBody>
      <dsp:txXfrm>
        <a:off x="23417" y="4428274"/>
        <a:ext cx="6525886" cy="4328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D4EC72-FED8-48FA-B054-EB69335022AB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20A61F-6E6B-4C5E-BB97-4C03E4BCC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292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176AC-F270-4FCA-A315-CBF236AF8ADE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3667-DCBE-4BC8-8D62-E3DEF30F5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092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176AC-F270-4FCA-A315-CBF236AF8ADE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3667-DCBE-4BC8-8D62-E3DEF30F5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5731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176AC-F270-4FCA-A315-CBF236AF8ADE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3667-DCBE-4BC8-8D62-E3DEF30F5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8873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176AC-F270-4FCA-A315-CBF236AF8ADE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3667-DCBE-4BC8-8D62-E3DEF30F5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9132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176AC-F270-4FCA-A315-CBF236AF8ADE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3667-DCBE-4BC8-8D62-E3DEF30F5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8224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176AC-F270-4FCA-A315-CBF236AF8ADE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3667-DCBE-4BC8-8D62-E3DEF30F5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3075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176AC-F270-4FCA-A315-CBF236AF8ADE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3667-DCBE-4BC8-8D62-E3DEF30F5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5793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176AC-F270-4FCA-A315-CBF236AF8ADE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3667-DCBE-4BC8-8D62-E3DEF30F5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6821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176AC-F270-4FCA-A315-CBF236AF8ADE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3667-DCBE-4BC8-8D62-E3DEF30F5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3995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176AC-F270-4FCA-A315-CBF236AF8ADE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3667-DCBE-4BC8-8D62-E3DEF30F5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3188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176AC-F270-4FCA-A315-CBF236AF8ADE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3667-DCBE-4BC8-8D62-E3DEF30F5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3629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2176AC-F270-4FCA-A315-CBF236AF8ADE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D3667-DCBE-4BC8-8D62-E3DEF30F5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6326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8A94871E-96FC-4ADE-815B-41A636E34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080" y="320040"/>
            <a:ext cx="6692827" cy="3892669"/>
          </a:xfrm>
        </p:spPr>
        <p:txBody>
          <a:bodyPr>
            <a:normAutofit/>
          </a:bodyPr>
          <a:lstStyle/>
          <a:p>
            <a:pPr algn="l"/>
            <a:r>
              <a:rPr lang="en-GB" sz="5100" b="1" dirty="0">
                <a:latin typeface="+mn-lt"/>
              </a:rPr>
              <a:t>Stewardship, Service and the Space to Imagine: Reframing Librarianship for Today and Tomorrow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0080" y="4631161"/>
            <a:ext cx="6692827" cy="1569486"/>
          </a:xfrm>
        </p:spPr>
        <p:txBody>
          <a:bodyPr>
            <a:noAutofit/>
          </a:bodyPr>
          <a:lstStyle/>
          <a:p>
            <a:pPr algn="l"/>
            <a:r>
              <a:rPr lang="en-GB" sz="2000" b="1" dirty="0"/>
              <a:t>Dr Robert Whan</a:t>
            </a:r>
          </a:p>
          <a:p>
            <a:pPr algn="l"/>
            <a:r>
              <a:rPr lang="en-GB" sz="2000" b="1" dirty="0"/>
              <a:t>CILIP Ireland Chair and</a:t>
            </a:r>
          </a:p>
          <a:p>
            <a:pPr algn="l"/>
            <a:r>
              <a:rPr lang="en-GB" sz="2000" b="1" dirty="0"/>
              <a:t>Head of Service Delivery, National Library of Ireland</a:t>
            </a:r>
          </a:p>
          <a:p>
            <a:pPr algn="l"/>
            <a:r>
              <a:rPr lang="en-GB" sz="2000" b="1" dirty="0"/>
              <a:t>Contact Emails: chair.ireland@cilip.org.uk / rwhan@nli.ie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562" y="440926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563791 w 4243589"/>
              <a:gd name="csY1" fmla="*/ 0 h 18288"/>
              <a:gd name="csX2" fmla="*/ 1042710 w 4243589"/>
              <a:gd name="csY2" fmla="*/ 0 h 18288"/>
              <a:gd name="csX3" fmla="*/ 1564066 w 4243589"/>
              <a:gd name="csY3" fmla="*/ 0 h 18288"/>
              <a:gd name="csX4" fmla="*/ 2212729 w 4243589"/>
              <a:gd name="csY4" fmla="*/ 0 h 18288"/>
              <a:gd name="csX5" fmla="*/ 2776520 w 4243589"/>
              <a:gd name="csY5" fmla="*/ 0 h 18288"/>
              <a:gd name="csX6" fmla="*/ 3297875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637362 w 4243589"/>
              <a:gd name="csY9" fmla="*/ 18288 h 18288"/>
              <a:gd name="csX10" fmla="*/ 3116007 w 4243589"/>
              <a:gd name="csY10" fmla="*/ 18288 h 18288"/>
              <a:gd name="csX11" fmla="*/ 2424908 w 4243589"/>
              <a:gd name="csY11" fmla="*/ 18288 h 18288"/>
              <a:gd name="csX12" fmla="*/ 1861117 w 4243589"/>
              <a:gd name="csY12" fmla="*/ 18288 h 18288"/>
              <a:gd name="csX13" fmla="*/ 1382198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2F502B-965C-E1CD-A242-5C3C6F8A090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1598" y="0"/>
            <a:ext cx="54349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11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58F42-55B8-4061-5487-CEABAC799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656" y="543229"/>
            <a:ext cx="10909640" cy="106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600" b="1" dirty="0">
                <a:latin typeface="+mn-lt"/>
              </a:rPr>
              <a:t>Through the Lens of Three Libraries</a:t>
            </a:r>
          </a:p>
        </p:txBody>
      </p:sp>
      <p:pic>
        <p:nvPicPr>
          <p:cNvPr id="12290" name="Picture 2" descr="No photo description available.">
            <a:extLst>
              <a:ext uri="{FF2B5EF4-FFF2-40B4-BE49-F238E27FC236}">
                <a16:creationId xmlns:a16="http://schemas.microsoft.com/office/drawing/2014/main" id="{E2FC2A54-5E10-7C88-EABF-083D72E200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833384" y="2152191"/>
            <a:ext cx="2700030" cy="3600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Content Placeholder 13" descr="The image depicts a grand, spacious library with tall bookshelves, desks, and a statue, all under a high ceiling.&#10;&#10;AI-generated content may be incorrect.">
            <a:extLst>
              <a:ext uri="{FF2B5EF4-FFF2-40B4-BE49-F238E27FC236}">
                <a16:creationId xmlns:a16="http://schemas.microsoft.com/office/drawing/2014/main" id="{299AC1E5-C2A9-3955-0234-A1C7FE93E0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543" y="2538196"/>
            <a:ext cx="3758184" cy="28280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FC5FEF2-959C-D866-6505-F7B80A63F8E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544"/>
          <a:stretch>
            <a:fillRect/>
          </a:stretch>
        </p:blipFill>
        <p:spPr>
          <a:xfrm>
            <a:off x="8799576" y="2538196"/>
            <a:ext cx="3099816" cy="29012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9851711-170B-8686-1C03-F9EC172752AC}"/>
              </a:ext>
            </a:extLst>
          </p:cNvPr>
          <p:cNvSpPr txBox="1"/>
          <p:nvPr/>
        </p:nvSpPr>
        <p:spPr>
          <a:xfrm>
            <a:off x="304543" y="5788830"/>
            <a:ext cx="3646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Armagh Robinson Library</a:t>
            </a:r>
            <a:endParaRPr lang="en-IE" sz="24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1C19F6-480C-5958-6057-2ADB314B01BE}"/>
              </a:ext>
            </a:extLst>
          </p:cNvPr>
          <p:cNvSpPr txBox="1"/>
          <p:nvPr/>
        </p:nvSpPr>
        <p:spPr>
          <a:xfrm>
            <a:off x="4256056" y="5928410"/>
            <a:ext cx="3984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McClay Library, </a:t>
            </a:r>
          </a:p>
          <a:p>
            <a:pPr algn="ctr"/>
            <a:r>
              <a:rPr lang="en-GB" sz="2400" b="1" dirty="0"/>
              <a:t>Queen’s University Belfast</a:t>
            </a:r>
            <a:endParaRPr lang="en-IE" sz="24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E5430D-50E6-BA75-A9F2-58BB4B91814D}"/>
              </a:ext>
            </a:extLst>
          </p:cNvPr>
          <p:cNvSpPr txBox="1"/>
          <p:nvPr/>
        </p:nvSpPr>
        <p:spPr>
          <a:xfrm>
            <a:off x="8799576" y="5788830"/>
            <a:ext cx="29754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National Library of Ireland</a:t>
            </a:r>
            <a:endParaRPr lang="en-IE" sz="2400" b="1" dirty="0"/>
          </a:p>
        </p:txBody>
      </p:sp>
    </p:spTree>
    <p:extLst>
      <p:ext uri="{BB962C8B-B14F-4D97-AF65-F5344CB8AC3E}">
        <p14:creationId xmlns:p14="http://schemas.microsoft.com/office/powerpoint/2010/main" val="708369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97F7E6-6AAE-486C-358D-5DACFA7CD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 sz="3700" b="1" dirty="0">
                <a:solidFill>
                  <a:srgbClr val="FFFFFF"/>
                </a:solidFill>
              </a:rPr>
              <a:t>Three Key Interconnected Concepts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80E4B752-69BB-46A2-BCBE-AC3B9CBC0D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GB" sz="2600" b="1" dirty="0"/>
              <a:t>Stewardship</a:t>
            </a:r>
            <a:r>
              <a:rPr lang="en-GB" sz="2600" dirty="0"/>
              <a:t>: Our ethical responsibility to care for collections, knowledge, memory and trust – in physical and (increasingly) digital formats</a:t>
            </a:r>
          </a:p>
          <a:p>
            <a:pPr marL="0" indent="0">
              <a:buNone/>
            </a:pPr>
            <a:endParaRPr lang="en-GB" sz="2600" dirty="0"/>
          </a:p>
          <a:p>
            <a:r>
              <a:rPr lang="en-GB" sz="2600" b="1" dirty="0"/>
              <a:t>Service</a:t>
            </a:r>
            <a:r>
              <a:rPr lang="en-GB" sz="2600" dirty="0"/>
              <a:t>: The everyday work that libraries undertake: access, equity, learning/research support, user experience and civic/community engagement</a:t>
            </a:r>
          </a:p>
          <a:p>
            <a:pPr marL="0" indent="0">
              <a:buNone/>
            </a:pPr>
            <a:endParaRPr lang="en-GB" sz="2600" dirty="0"/>
          </a:p>
          <a:p>
            <a:r>
              <a:rPr lang="en-GB" sz="2600" b="1" dirty="0"/>
              <a:t>Imagination</a:t>
            </a:r>
            <a:r>
              <a:rPr lang="en-GB" sz="2600" dirty="0"/>
              <a:t>: A professional skill that enables us to anticipate needs, design new models, and shape the future with confidence</a:t>
            </a:r>
          </a:p>
        </p:txBody>
      </p:sp>
    </p:spTree>
    <p:extLst>
      <p:ext uri="{BB962C8B-B14F-4D97-AF65-F5344CB8AC3E}">
        <p14:creationId xmlns:p14="http://schemas.microsoft.com/office/powerpoint/2010/main" val="22260315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BFDC535F-AC0A-417D-96AB-6706BECACD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000"/>
          </a:xfrm>
          <a:prstGeom prst="rect">
            <a:avLst/>
          </a:prstGeom>
          <a:solidFill>
            <a:srgbClr val="6A5D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7AAAF8E-31DB-4148-8FCA-4D8233D691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5953" y="484068"/>
            <a:ext cx="6898027" cy="588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EA52201-63F9-FE3C-3BF8-92798450C4E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5140" y="806754"/>
            <a:ext cx="3539652" cy="5243929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AA274328-4774-4DF9-BA53-452565122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1393" y="484069"/>
            <a:ext cx="4145975" cy="349989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The image displays a collection of historical documents and books, including Celtic Nights, National Library Q, and various scientific and philosophical works, available for adoption and donation.&#10;&#10;AI-generated content may be incorrect.">
            <a:extLst>
              <a:ext uri="{FF2B5EF4-FFF2-40B4-BE49-F238E27FC236}">
                <a16:creationId xmlns:a16="http://schemas.microsoft.com/office/drawing/2014/main" id="{4756E2D4-5F66-8FBF-0946-A505A08E2B1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5580" y="664029"/>
            <a:ext cx="3874170" cy="3186506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01C7B46D-2FEF-4FAA-915B-8B21A66BB6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1393" y="4144834"/>
            <a:ext cx="4145975" cy="22115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The image displays a webpage for the Armagh Robinson Library, featuring a section about adopting books, a weather forecast, and a search bar.&#10;&#10;AI-generated content may be incorrect.">
            <a:extLst>
              <a:ext uri="{FF2B5EF4-FFF2-40B4-BE49-F238E27FC236}">
                <a16:creationId xmlns:a16="http://schemas.microsoft.com/office/drawing/2014/main" id="{177CD72F-40D6-A45D-224B-194BD069B06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0966" y="4298555"/>
            <a:ext cx="3948784" cy="1895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57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32C7B-4A89-E9DA-5EB2-21991E83B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7706" y="265128"/>
            <a:ext cx="5575105" cy="1325563"/>
          </a:xfrm>
        </p:spPr>
        <p:txBody>
          <a:bodyPr/>
          <a:lstStyle/>
          <a:p>
            <a:pPr algn="ctr"/>
            <a:r>
              <a:rPr lang="en-GB" b="1" dirty="0">
                <a:latin typeface="+mn-lt"/>
              </a:rPr>
              <a:t>Exhibiting Collections</a:t>
            </a:r>
          </a:p>
        </p:txBody>
      </p:sp>
      <p:pic>
        <p:nvPicPr>
          <p:cNvPr id="5" name="Content Placeholder 4" descr="The image displays a purple screen with a collection of book covers, some of which depict historical themes, and a list of various events and exhibitions related to the Armagh Robinson Library.&#10;&#10;AI-generated content may be incorrect.">
            <a:extLst>
              <a:ext uri="{FF2B5EF4-FFF2-40B4-BE49-F238E27FC236}">
                <a16:creationId xmlns:a16="http://schemas.microsoft.com/office/drawing/2014/main" id="{FEB335C1-45E2-1B50-9139-B55AB61BB3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9643" y="2770746"/>
            <a:ext cx="4586014" cy="4037447"/>
          </a:xfrm>
          <a:prstGeom prst="rect">
            <a:avLst/>
          </a:prstGeom>
        </p:spPr>
      </p:pic>
      <p:pic>
        <p:nvPicPr>
          <p:cNvPr id="7" name="Picture 6" descr="The image displays a webpage featuring a historical archive of exhibitions held at the Armagh Robinson Library, with various collections and events listed, such as decorative bookbinding styles, camelid exhibitions, and a decade of exhibitions.&#10;&#10;AI-generated content may be incorrect.">
            <a:extLst>
              <a:ext uri="{FF2B5EF4-FFF2-40B4-BE49-F238E27FC236}">
                <a16:creationId xmlns:a16="http://schemas.microsoft.com/office/drawing/2014/main" id="{8940FFC1-8867-40D7-90EB-882987E775F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0264" y="1351519"/>
            <a:ext cx="3989551" cy="1325562"/>
          </a:xfrm>
          <a:prstGeom prst="rect">
            <a:avLst/>
          </a:prstGeom>
        </p:spPr>
      </p:pic>
      <p:pic>
        <p:nvPicPr>
          <p:cNvPr id="9" name="Picture 8" descr="The image displays a webpage featuring a historical archive of exhibitions held at the Armagh Robinson Library, with various collections and events listed, such as decorative bookbinding styles, camelid exhibitions, and a decade of exhibitions.&#10;&#10;AI-generated content may be incorrect.">
            <a:extLst>
              <a:ext uri="{FF2B5EF4-FFF2-40B4-BE49-F238E27FC236}">
                <a16:creationId xmlns:a16="http://schemas.microsoft.com/office/drawing/2014/main" id="{0C99ABAD-6753-1F8E-EB70-5FDA2B29EEA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9643" y="66504"/>
            <a:ext cx="4494180" cy="12850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9EF12BD-D584-7EAB-87C3-AAF1E3E335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6278" y="1590691"/>
            <a:ext cx="6549977" cy="490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726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DEB68-C533-7A08-3F13-46AE9551B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229" y="4908370"/>
            <a:ext cx="10515600" cy="1325563"/>
          </a:xfrm>
          <a:solidFill>
            <a:schemeClr val="accent2"/>
          </a:solidFill>
        </p:spPr>
        <p:txBody>
          <a:bodyPr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Extending Education &amp; Access</a:t>
            </a:r>
            <a:endParaRPr lang="en-IE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C20F56-25BD-D397-B7E3-37A5D915EC6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274" r="1" b="5876"/>
          <a:stretch>
            <a:fillRect/>
          </a:stretch>
        </p:blipFill>
        <p:spPr>
          <a:xfrm>
            <a:off x="20" y="-1"/>
            <a:ext cx="3975444" cy="4306593"/>
          </a:xfrm>
          <a:custGeom>
            <a:avLst/>
            <a:gdLst/>
            <a:ahLst/>
            <a:cxnLst/>
            <a:rect l="l" t="t" r="r" b="b"/>
            <a:pathLst>
              <a:path w="3975464" h="4365555">
                <a:moveTo>
                  <a:pt x="0" y="0"/>
                </a:moveTo>
                <a:lnTo>
                  <a:pt x="3954724" y="0"/>
                </a:lnTo>
                <a:lnTo>
                  <a:pt x="3944328" y="441228"/>
                </a:lnTo>
                <a:cubicBezTo>
                  <a:pt x="3942781" y="508796"/>
                  <a:pt x="3939430" y="576877"/>
                  <a:pt x="3951159" y="643804"/>
                </a:cubicBezTo>
                <a:cubicBezTo>
                  <a:pt x="3980543" y="810736"/>
                  <a:pt x="3979900" y="978310"/>
                  <a:pt x="3967011" y="1146396"/>
                </a:cubicBezTo>
                <a:cubicBezTo>
                  <a:pt x="3954123" y="1321150"/>
                  <a:pt x="3931569" y="1495262"/>
                  <a:pt x="3940203" y="1671170"/>
                </a:cubicBezTo>
                <a:cubicBezTo>
                  <a:pt x="3945230" y="1770534"/>
                  <a:pt x="3953091" y="1869643"/>
                  <a:pt x="3953091" y="1969263"/>
                </a:cubicBezTo>
                <a:cubicBezTo>
                  <a:pt x="3955799" y="2447623"/>
                  <a:pt x="3948581" y="2926496"/>
                  <a:pt x="3959665" y="3405241"/>
                </a:cubicBezTo>
                <a:cubicBezTo>
                  <a:pt x="3962629" y="3529479"/>
                  <a:pt x="3949097" y="3653076"/>
                  <a:pt x="3946777" y="3777057"/>
                </a:cubicBezTo>
                <a:cubicBezTo>
                  <a:pt x="3944973" y="3878089"/>
                  <a:pt x="3947873" y="3979056"/>
                  <a:pt x="3950499" y="4080023"/>
                </a:cubicBezTo>
                <a:lnTo>
                  <a:pt x="3952324" y="4346210"/>
                </a:lnTo>
                <a:lnTo>
                  <a:pt x="3923793" y="4344582"/>
                </a:lnTo>
                <a:cubicBezTo>
                  <a:pt x="3869166" y="4337251"/>
                  <a:pt x="3813841" y="4336693"/>
                  <a:pt x="3759075" y="4342933"/>
                </a:cubicBezTo>
                <a:cubicBezTo>
                  <a:pt x="3703277" y="4347626"/>
                  <a:pt x="3647607" y="4354981"/>
                  <a:pt x="3591682" y="4357645"/>
                </a:cubicBezTo>
                <a:cubicBezTo>
                  <a:pt x="3349688" y="4370998"/>
                  <a:pt x="3107046" y="4367447"/>
                  <a:pt x="2865549" y="4346991"/>
                </a:cubicBezTo>
                <a:cubicBezTo>
                  <a:pt x="2661378" y="4329084"/>
                  <a:pt x="2456048" y="4328501"/>
                  <a:pt x="2251775" y="4345215"/>
                </a:cubicBezTo>
                <a:cubicBezTo>
                  <a:pt x="2200819" y="4349148"/>
                  <a:pt x="2149862" y="4359293"/>
                  <a:pt x="2098906" y="4351937"/>
                </a:cubicBezTo>
                <a:cubicBezTo>
                  <a:pt x="2025044" y="4342895"/>
                  <a:pt x="1950494" y="4340688"/>
                  <a:pt x="1876224" y="4345343"/>
                </a:cubicBezTo>
                <a:cubicBezTo>
                  <a:pt x="1700042" y="4352318"/>
                  <a:pt x="1523986" y="4361576"/>
                  <a:pt x="1347676" y="4359039"/>
                </a:cubicBezTo>
                <a:cubicBezTo>
                  <a:pt x="1064484" y="4355108"/>
                  <a:pt x="781420" y="4341031"/>
                  <a:pt x="498101" y="4351430"/>
                </a:cubicBezTo>
                <a:cubicBezTo>
                  <a:pt x="364340" y="4356376"/>
                  <a:pt x="230578" y="4360752"/>
                  <a:pt x="96817" y="4355568"/>
                </a:cubicBezTo>
                <a:lnTo>
                  <a:pt x="0" y="4349268"/>
                </a:lnTo>
                <a:close/>
              </a:path>
            </a:pathLst>
          </a:custGeom>
        </p:spPr>
      </p:pic>
      <p:pic>
        <p:nvPicPr>
          <p:cNvPr id="3074" name="Picture 2" descr="No photo description available.">
            <a:extLst>
              <a:ext uri="{FF2B5EF4-FFF2-40B4-BE49-F238E27FC236}">
                <a16:creationId xmlns:a16="http://schemas.microsoft.com/office/drawing/2014/main" id="{43935DE3-B00C-61E9-BC69-8AC3EF306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897" r="16520" b="-2"/>
          <a:stretch>
            <a:fillRect/>
          </a:stretch>
        </p:blipFill>
        <p:spPr bwMode="auto">
          <a:xfrm>
            <a:off x="4148881" y="-1"/>
            <a:ext cx="3872656" cy="4306594"/>
          </a:xfrm>
          <a:custGeom>
            <a:avLst/>
            <a:gdLst/>
            <a:ahLst/>
            <a:cxnLst/>
            <a:rect l="l" t="t" r="r" b="b"/>
            <a:pathLst>
              <a:path w="3872656" h="4370715">
                <a:moveTo>
                  <a:pt x="9308" y="0"/>
                </a:moveTo>
                <a:lnTo>
                  <a:pt x="3851998" y="0"/>
                </a:lnTo>
                <a:lnTo>
                  <a:pt x="3841520" y="444702"/>
                </a:lnTo>
                <a:cubicBezTo>
                  <a:pt x="3839973" y="512270"/>
                  <a:pt x="3836622" y="580351"/>
                  <a:pt x="3848351" y="647278"/>
                </a:cubicBezTo>
                <a:cubicBezTo>
                  <a:pt x="3877736" y="814210"/>
                  <a:pt x="3877092" y="981784"/>
                  <a:pt x="3864203" y="1149870"/>
                </a:cubicBezTo>
                <a:cubicBezTo>
                  <a:pt x="3851315" y="1324624"/>
                  <a:pt x="3828761" y="1498736"/>
                  <a:pt x="3837395" y="1674644"/>
                </a:cubicBezTo>
                <a:cubicBezTo>
                  <a:pt x="3842422" y="1774008"/>
                  <a:pt x="3850284" y="1873117"/>
                  <a:pt x="3850284" y="1972737"/>
                </a:cubicBezTo>
                <a:cubicBezTo>
                  <a:pt x="3852991" y="2451097"/>
                  <a:pt x="3845773" y="2929970"/>
                  <a:pt x="3856857" y="3408715"/>
                </a:cubicBezTo>
                <a:cubicBezTo>
                  <a:pt x="3859821" y="3532953"/>
                  <a:pt x="3846289" y="3656550"/>
                  <a:pt x="3843969" y="3780531"/>
                </a:cubicBezTo>
                <a:cubicBezTo>
                  <a:pt x="3842165" y="3881563"/>
                  <a:pt x="3845065" y="3982530"/>
                  <a:pt x="3847691" y="4083497"/>
                </a:cubicBezTo>
                <a:lnTo>
                  <a:pt x="3849494" y="4346466"/>
                </a:lnTo>
                <a:lnTo>
                  <a:pt x="3739963" y="4345485"/>
                </a:lnTo>
                <a:cubicBezTo>
                  <a:pt x="3702780" y="4346420"/>
                  <a:pt x="3665581" y="4348259"/>
                  <a:pt x="3628383" y="4349908"/>
                </a:cubicBezTo>
                <a:cubicBezTo>
                  <a:pt x="3508316" y="4356655"/>
                  <a:pt x="3387918" y="4354828"/>
                  <a:pt x="3268119" y="4344454"/>
                </a:cubicBezTo>
                <a:cubicBezTo>
                  <a:pt x="3196206" y="4335589"/>
                  <a:pt x="3123466" y="4335589"/>
                  <a:pt x="3051553" y="4344454"/>
                </a:cubicBezTo>
                <a:cubicBezTo>
                  <a:pt x="2869715" y="4368829"/>
                  <a:pt x="2685977" y="4376260"/>
                  <a:pt x="2502751" y="4366648"/>
                </a:cubicBezTo>
                <a:cubicBezTo>
                  <a:pt x="2288987" y="4357263"/>
                  <a:pt x="2075733" y="4337859"/>
                  <a:pt x="1861843" y="4332533"/>
                </a:cubicBezTo>
                <a:cubicBezTo>
                  <a:pt x="1726297" y="4329109"/>
                  <a:pt x="1589733" y="4319851"/>
                  <a:pt x="1455972" y="4342552"/>
                </a:cubicBezTo>
                <a:cubicBezTo>
                  <a:pt x="1319536" y="4365887"/>
                  <a:pt x="1184374" y="4354980"/>
                  <a:pt x="1048318" y="4348258"/>
                </a:cubicBezTo>
                <a:cubicBezTo>
                  <a:pt x="946532" y="4340953"/>
                  <a:pt x="844365" y="4340953"/>
                  <a:pt x="742578" y="4348258"/>
                </a:cubicBezTo>
                <a:cubicBezTo>
                  <a:pt x="618869" y="4360661"/>
                  <a:pt x="494432" y="4364263"/>
                  <a:pt x="370214" y="4359038"/>
                </a:cubicBezTo>
                <a:cubicBezTo>
                  <a:pt x="296007" y="4355170"/>
                  <a:pt x="221738" y="4351270"/>
                  <a:pt x="147421" y="4348702"/>
                </a:cubicBezTo>
                <a:lnTo>
                  <a:pt x="13040" y="4347289"/>
                </a:lnTo>
                <a:lnTo>
                  <a:pt x="371" y="4103870"/>
                </a:lnTo>
                <a:cubicBezTo>
                  <a:pt x="-757" y="4012134"/>
                  <a:pt x="886" y="3920334"/>
                  <a:pt x="2690" y="3828598"/>
                </a:cubicBezTo>
                <a:cubicBezTo>
                  <a:pt x="5913" y="3670768"/>
                  <a:pt x="16095" y="3513067"/>
                  <a:pt x="20090" y="3355238"/>
                </a:cubicBezTo>
                <a:cubicBezTo>
                  <a:pt x="25761" y="3127790"/>
                  <a:pt x="3336" y="2900469"/>
                  <a:pt x="10940" y="2573142"/>
                </a:cubicBezTo>
                <a:cubicBezTo>
                  <a:pt x="20218" y="2391979"/>
                  <a:pt x="14032" y="2111578"/>
                  <a:pt x="14677" y="1830024"/>
                </a:cubicBezTo>
                <a:cubicBezTo>
                  <a:pt x="15451" y="1640269"/>
                  <a:pt x="5268" y="1450771"/>
                  <a:pt x="6171" y="1261145"/>
                </a:cubicBezTo>
                <a:cubicBezTo>
                  <a:pt x="6815" y="1121522"/>
                  <a:pt x="19961" y="982540"/>
                  <a:pt x="25374" y="843301"/>
                </a:cubicBezTo>
                <a:cubicBezTo>
                  <a:pt x="30078" y="673215"/>
                  <a:pt x="25426" y="502988"/>
                  <a:pt x="11455" y="333401"/>
                </a:cubicBezTo>
                <a:cubicBezTo>
                  <a:pt x="4817" y="239678"/>
                  <a:pt x="5623" y="145890"/>
                  <a:pt x="8088" y="52087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1A6DDF8-56C4-4A57-96B2-E212D0D453A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639" r="3" b="1632"/>
          <a:stretch>
            <a:fillRect/>
          </a:stretch>
        </p:blipFill>
        <p:spPr>
          <a:xfrm>
            <a:off x="8194953" y="-1"/>
            <a:ext cx="3997047" cy="4306593"/>
          </a:xfrm>
          <a:custGeom>
            <a:avLst/>
            <a:gdLst/>
            <a:ahLst/>
            <a:cxnLst/>
            <a:rect l="l" t="t" r="r" b="b"/>
            <a:pathLst>
              <a:path w="3997047" h="4358703">
                <a:moveTo>
                  <a:pt x="9389" y="0"/>
                </a:moveTo>
                <a:lnTo>
                  <a:pt x="3997047" y="0"/>
                </a:lnTo>
                <a:lnTo>
                  <a:pt x="3997047" y="4347477"/>
                </a:lnTo>
                <a:lnTo>
                  <a:pt x="3922844" y="4341211"/>
                </a:lnTo>
                <a:cubicBezTo>
                  <a:pt x="3821334" y="4336140"/>
                  <a:pt x="3719771" y="4340396"/>
                  <a:pt x="3618208" y="4343440"/>
                </a:cubicBezTo>
                <a:cubicBezTo>
                  <a:pt x="3488013" y="4347245"/>
                  <a:pt x="3357819" y="4358659"/>
                  <a:pt x="3227370" y="4344455"/>
                </a:cubicBezTo>
                <a:cubicBezTo>
                  <a:pt x="3152388" y="4335717"/>
                  <a:pt x="3076577" y="4336833"/>
                  <a:pt x="3001887" y="4347752"/>
                </a:cubicBezTo>
                <a:cubicBezTo>
                  <a:pt x="2932216" y="4357340"/>
                  <a:pt x="2861768" y="4360092"/>
                  <a:pt x="2791563" y="4355995"/>
                </a:cubicBezTo>
                <a:cubicBezTo>
                  <a:pt x="2658694" y="4350416"/>
                  <a:pt x="2524678" y="4346991"/>
                  <a:pt x="2391171" y="4351303"/>
                </a:cubicBezTo>
                <a:cubicBezTo>
                  <a:pt x="2185433" y="4357898"/>
                  <a:pt x="1979696" y="4363985"/>
                  <a:pt x="1773830" y="4351303"/>
                </a:cubicBezTo>
                <a:cubicBezTo>
                  <a:pt x="1620961" y="4342172"/>
                  <a:pt x="1468090" y="4341031"/>
                  <a:pt x="1315220" y="4345723"/>
                </a:cubicBezTo>
                <a:cubicBezTo>
                  <a:pt x="1162350" y="4350416"/>
                  <a:pt x="1009480" y="4359927"/>
                  <a:pt x="856610" y="4351303"/>
                </a:cubicBezTo>
                <a:cubicBezTo>
                  <a:pt x="678261" y="4341158"/>
                  <a:pt x="499913" y="4342933"/>
                  <a:pt x="321565" y="4344708"/>
                </a:cubicBezTo>
                <a:cubicBezTo>
                  <a:pt x="235449" y="4345596"/>
                  <a:pt x="149428" y="4348323"/>
                  <a:pt x="63422" y="4349686"/>
                </a:cubicBezTo>
                <a:lnTo>
                  <a:pt x="12951" y="4349060"/>
                </a:lnTo>
                <a:lnTo>
                  <a:pt x="371" y="4107346"/>
                </a:lnTo>
                <a:cubicBezTo>
                  <a:pt x="-757" y="4015610"/>
                  <a:pt x="887" y="3923810"/>
                  <a:pt x="2691" y="3832074"/>
                </a:cubicBezTo>
                <a:cubicBezTo>
                  <a:pt x="5913" y="3674244"/>
                  <a:pt x="16095" y="3516543"/>
                  <a:pt x="20090" y="3358714"/>
                </a:cubicBezTo>
                <a:cubicBezTo>
                  <a:pt x="25761" y="3131266"/>
                  <a:pt x="3336" y="2903945"/>
                  <a:pt x="10940" y="2576618"/>
                </a:cubicBezTo>
                <a:cubicBezTo>
                  <a:pt x="20219" y="2395455"/>
                  <a:pt x="14032" y="2115054"/>
                  <a:pt x="14677" y="1833500"/>
                </a:cubicBezTo>
                <a:cubicBezTo>
                  <a:pt x="15451" y="1643745"/>
                  <a:pt x="5269" y="1454247"/>
                  <a:pt x="6171" y="1264621"/>
                </a:cubicBezTo>
                <a:cubicBezTo>
                  <a:pt x="6815" y="1124998"/>
                  <a:pt x="19961" y="986016"/>
                  <a:pt x="25375" y="846777"/>
                </a:cubicBezTo>
                <a:cubicBezTo>
                  <a:pt x="30078" y="676691"/>
                  <a:pt x="25426" y="506464"/>
                  <a:pt x="11455" y="336877"/>
                </a:cubicBezTo>
                <a:cubicBezTo>
                  <a:pt x="4818" y="243154"/>
                  <a:pt x="5623" y="149366"/>
                  <a:pt x="8088" y="5556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2284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7" name="Rectangle 5156">
            <a:extLst>
              <a:ext uri="{FF2B5EF4-FFF2-40B4-BE49-F238E27FC236}">
                <a16:creationId xmlns:a16="http://schemas.microsoft.com/office/drawing/2014/main" id="{928F64C6-FE22-4FC1-A763-DFCC51481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261224" y="4577975"/>
            <a:ext cx="7539349" cy="1899827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F4A7AC-8303-7965-44DC-1A33119E6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9934" y="4759404"/>
            <a:ext cx="5486400" cy="86203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Education for All Ages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C76693-9A8E-84D5-1AC7-37BA3F655B0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590" r="1" b="18095"/>
          <a:stretch>
            <a:fillRect/>
          </a:stretch>
        </p:blipFill>
        <p:spPr>
          <a:xfrm>
            <a:off x="317636" y="321734"/>
            <a:ext cx="3797570" cy="20105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" b="2462"/>
          <a:stretch>
            <a:fillRect/>
          </a:stretch>
        </p:blipFill>
        <p:spPr>
          <a:xfrm>
            <a:off x="4202549" y="321732"/>
            <a:ext cx="3793472" cy="41113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00DEFA2-93DF-9C83-0A6C-7821875CB4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3923"/>
          <a:stretch>
            <a:fillRect/>
          </a:stretch>
        </p:blipFill>
        <p:spPr>
          <a:xfrm>
            <a:off x="8086176" y="321733"/>
            <a:ext cx="3797984" cy="20105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453A85D-AC42-B538-85C1-5787676F7F9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540" r="1" b="13703"/>
          <a:stretch>
            <a:fillRect/>
          </a:stretch>
        </p:blipFill>
        <p:spPr>
          <a:xfrm>
            <a:off x="317634" y="2422097"/>
            <a:ext cx="3794760" cy="2013804"/>
          </a:xfrm>
          <a:prstGeom prst="rect">
            <a:avLst/>
          </a:prstGeom>
        </p:spPr>
      </p:pic>
      <p:pic>
        <p:nvPicPr>
          <p:cNvPr id="5122" name="Picture 2" descr="No photo description available.">
            <a:extLst>
              <a:ext uri="{FF2B5EF4-FFF2-40B4-BE49-F238E27FC236}">
                <a16:creationId xmlns:a16="http://schemas.microsoft.com/office/drawing/2014/main" id="{77BE0664-7D22-DB4C-A713-E61AC07861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916" b="1156"/>
          <a:stretch>
            <a:fillRect/>
          </a:stretch>
        </p:blipFill>
        <p:spPr bwMode="auto">
          <a:xfrm>
            <a:off x="8082952" y="2431705"/>
            <a:ext cx="3797983" cy="2000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42E6AA1-FB1A-845E-2ADA-7E89D4EC530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668" r="1" b="18444"/>
          <a:stretch>
            <a:fillRect/>
          </a:stretch>
        </p:blipFill>
        <p:spPr>
          <a:xfrm>
            <a:off x="317634" y="4525716"/>
            <a:ext cx="3794760" cy="2010551"/>
          </a:xfrm>
          <a:prstGeom prst="rect">
            <a:avLst/>
          </a:prstGeom>
        </p:spPr>
      </p:pic>
      <p:cxnSp>
        <p:nvCxnSpPr>
          <p:cNvPr id="5159" name="Straight Connector 5158">
            <a:extLst>
              <a:ext uri="{FF2B5EF4-FFF2-40B4-BE49-F238E27FC236}">
                <a16:creationId xmlns:a16="http://schemas.microsoft.com/office/drawing/2014/main" id="{5C34627B-48E6-4F4D-B843-97717A86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19934" y="5694097"/>
            <a:ext cx="54864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9948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C9E41-ED0C-E619-6BE0-F1389605F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 descr="No photo description available.">
            <a:extLst>
              <a:ext uri="{FF2B5EF4-FFF2-40B4-BE49-F238E27FC236}">
                <a16:creationId xmlns:a16="http://schemas.microsoft.com/office/drawing/2014/main" id="{35208917-711C-54CD-73F6-9968CD395C6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971430"/>
            <a:ext cx="12192000" cy="81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4125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3B66B-E368-5B90-2245-FFFB276E5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DDAAF-828B-7861-81C0-A1B55A89B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 descr="No photo description available.">
            <a:extLst>
              <a:ext uri="{FF2B5EF4-FFF2-40B4-BE49-F238E27FC236}">
                <a16:creationId xmlns:a16="http://schemas.microsoft.com/office/drawing/2014/main" id="{BF335ECC-E2D8-5787-D4C7-C448265601B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971430"/>
            <a:ext cx="12192000" cy="81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1646635-943A-242B-6E47-77B610B5BF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792" y="3444875"/>
            <a:ext cx="3048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165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061BA2E-A388-41C5-B73A-B0FEB6B102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205FE3-3C36-2281-879C-C357C97ECD0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" b="19001"/>
          <a:stretch>
            <a:fillRect/>
          </a:stretch>
        </p:blipFill>
        <p:spPr>
          <a:xfrm>
            <a:off x="-1" y="10"/>
            <a:ext cx="6096001" cy="68579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4C192AA-D483-A1AE-8B00-40B09971BC0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81" b="13823"/>
          <a:stretch>
            <a:fillRect/>
          </a:stretch>
        </p:blipFill>
        <p:spPr>
          <a:xfrm>
            <a:off x="6094476" y="10"/>
            <a:ext cx="6094477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6E192A2-3ED3-4081-8A86-A22B511417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152902" y="-1181101"/>
            <a:ext cx="3886200" cy="12192001"/>
          </a:xfrm>
          <a:prstGeom prst="rect">
            <a:avLst/>
          </a:prstGeom>
          <a:gradFill>
            <a:gsLst>
              <a:gs pos="41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9A5F13-EE90-897D-0C7B-6AD961D71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9991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Reader Development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5575039"/>
            <a:ext cx="97840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"/>
            </a:endParaRPr>
          </a:p>
        </p:txBody>
      </p:sp>
    </p:spTree>
    <p:extLst>
      <p:ext uri="{BB962C8B-B14F-4D97-AF65-F5344CB8AC3E}">
        <p14:creationId xmlns:p14="http://schemas.microsoft.com/office/powerpoint/2010/main" val="110034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10DCCD-4F9D-CCEC-5A28-845A3FA0121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68" t="9091" r="5723"/>
          <a:stretch>
            <a:fillRect/>
          </a:stretch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5" y="-1524511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F4A3D1-0A7E-0185-6ABF-9B06FC7B1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" y="3291038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b="1">
                <a:solidFill>
                  <a:schemeClr val="bg1"/>
                </a:solidFill>
              </a:rPr>
              <a:t>Consulting with Customers</a:t>
            </a:r>
            <a:endParaRPr lang="en-US" sz="6600" b="1" dirty="0">
              <a:solidFill>
                <a:schemeClr val="bg1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1649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6F953-7C52-ABE5-58AD-21058DC9B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91" y="362651"/>
            <a:ext cx="6809445" cy="785958"/>
          </a:xfrm>
        </p:spPr>
        <p:txBody>
          <a:bodyPr anchor="b">
            <a:normAutofit fontScale="90000"/>
          </a:bodyPr>
          <a:lstStyle/>
          <a:p>
            <a:r>
              <a:rPr lang="en-GB" sz="3200" b="1" dirty="0">
                <a:latin typeface="+mn-lt"/>
              </a:rPr>
              <a:t>Utilising User Experience (UX) Techniques</a:t>
            </a:r>
          </a:p>
        </p:txBody>
      </p:sp>
      <p:pic>
        <p:nvPicPr>
          <p:cNvPr id="4" name="Content Placeholder 3" descr="A group of people standing in front of a glass door&#10;&#10;AI-generated content may be incorrect.">
            <a:extLst>
              <a:ext uri="{FF2B5EF4-FFF2-40B4-BE49-F238E27FC236}">
                <a16:creationId xmlns:a16="http://schemas.microsoft.com/office/drawing/2014/main" id="{B72EB93C-3B35-AC9A-FBFB-50AA011F9FD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65863" y="10"/>
            <a:ext cx="3626136" cy="2297199"/>
          </a:xfrm>
          <a:prstGeom prst="rect">
            <a:avLst/>
          </a:prstGeom>
          <a:noFill/>
        </p:spPr>
      </p:pic>
      <p:graphicFrame>
        <p:nvGraphicFramePr>
          <p:cNvPr id="46" name="Content Placeholder 8">
            <a:extLst>
              <a:ext uri="{FF2B5EF4-FFF2-40B4-BE49-F238E27FC236}">
                <a16:creationId xmlns:a16="http://schemas.microsoft.com/office/drawing/2014/main" id="{9F9D849D-EA8D-B2BA-E347-AD843BFA30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7955033"/>
              </p:ext>
            </p:extLst>
          </p:nvPr>
        </p:nvGraphicFramePr>
        <p:xfrm>
          <a:off x="787391" y="1237100"/>
          <a:ext cx="6572720" cy="49910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 descr="A white board with writing on it&#10;&#10;AI-generated content may be incorrect.">
            <a:extLst>
              <a:ext uri="{FF2B5EF4-FFF2-40B4-BE49-F238E27FC236}">
                <a16:creationId xmlns:a16="http://schemas.microsoft.com/office/drawing/2014/main" id="{D04B26B0-6EB1-CAFE-7081-6DFAA832087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"/>
          <a:stretch>
            <a:fillRect/>
          </a:stretch>
        </p:blipFill>
        <p:spPr>
          <a:xfrm>
            <a:off x="8565863" y="2278678"/>
            <a:ext cx="3626138" cy="2297208"/>
          </a:xfrm>
          <a:prstGeom prst="rect">
            <a:avLst/>
          </a:prstGeom>
        </p:spPr>
      </p:pic>
      <p:pic>
        <p:nvPicPr>
          <p:cNvPr id="5" name="Picture 4" descr="A group of people standing around a table&#10;&#10;AI-generated content may be incorrect.">
            <a:extLst>
              <a:ext uri="{FF2B5EF4-FFF2-40B4-BE49-F238E27FC236}">
                <a16:creationId xmlns:a16="http://schemas.microsoft.com/office/drawing/2014/main" id="{C6BA19DE-FAE7-CC44-7405-AE3B2947B8FE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>
            <a:fillRect/>
          </a:stretch>
        </p:blipFill>
        <p:spPr>
          <a:xfrm>
            <a:off x="8565863" y="4569719"/>
            <a:ext cx="3626136" cy="2297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996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E49B5-F338-D8E7-3882-1911E4B65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A door with hearts and balloons&#10;&#10;AI-generated content may be incorrect.">
            <a:extLst>
              <a:ext uri="{FF2B5EF4-FFF2-40B4-BE49-F238E27FC236}">
                <a16:creationId xmlns:a16="http://schemas.microsoft.com/office/drawing/2014/main" id="{39D7E7A0-9A81-1C99-D88A-7FACDE011E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-1"/>
            <a:ext cx="4884174" cy="6853187"/>
          </a:xfrm>
          <a:prstGeom prst="rect">
            <a:avLst/>
          </a:prstGeom>
        </p:spPr>
      </p:pic>
      <p:pic>
        <p:nvPicPr>
          <p:cNvPr id="5" name="Picture 4" descr="A white board with pink hearts and writing on it&#10;&#10;AI-generated content may be incorrect.">
            <a:extLst>
              <a:ext uri="{FF2B5EF4-FFF2-40B4-BE49-F238E27FC236}">
                <a16:creationId xmlns:a16="http://schemas.microsoft.com/office/drawing/2014/main" id="{0B3C8200-5A63-EAA4-24A4-0DB83724344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5080" y="1"/>
            <a:ext cx="46629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9285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C6D24-E77A-BB2A-5F9E-B8E1E5EAA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0531" y="365124"/>
            <a:ext cx="2533998" cy="6181716"/>
          </a:xfrm>
        </p:spPr>
        <p:txBody>
          <a:bodyPr/>
          <a:lstStyle/>
          <a:p>
            <a:pPr algn="ctr"/>
            <a:r>
              <a:rPr lang="en-GB" dirty="0"/>
              <a:t>Cognitive Mapping</a:t>
            </a:r>
          </a:p>
        </p:txBody>
      </p:sp>
      <p:pic>
        <p:nvPicPr>
          <p:cNvPr id="4" name="Content Placeholder 3" descr="A white paper with writing on it&#10;&#10;AI-generated content may be incorrect.">
            <a:extLst>
              <a:ext uri="{FF2B5EF4-FFF2-40B4-BE49-F238E27FC236}">
                <a16:creationId xmlns:a16="http://schemas.microsoft.com/office/drawing/2014/main" id="{172BC95C-64AA-0A3B-D6F1-B1B3636B00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6051" y="3441899"/>
            <a:ext cx="4466846" cy="3104941"/>
          </a:xfrm>
          <a:prstGeom prst="rect">
            <a:avLst/>
          </a:prstGeom>
        </p:spPr>
      </p:pic>
      <p:pic>
        <p:nvPicPr>
          <p:cNvPr id="5" name="Picture 4" descr="A white board with writing on it&#10;&#10;AI-generated content may be incorrect.">
            <a:extLst>
              <a:ext uri="{FF2B5EF4-FFF2-40B4-BE49-F238E27FC236}">
                <a16:creationId xmlns:a16="http://schemas.microsoft.com/office/drawing/2014/main" id="{23187348-6501-0F35-63A7-CF89C53E35A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6051" y="112494"/>
            <a:ext cx="4466846" cy="3156386"/>
          </a:xfrm>
          <a:prstGeom prst="rect">
            <a:avLst/>
          </a:prstGeom>
        </p:spPr>
      </p:pic>
      <p:pic>
        <p:nvPicPr>
          <p:cNvPr id="6" name="Picture 5" descr="A white paper with writing on it&#10;&#10;AI-generated content may be incorrect.">
            <a:extLst>
              <a:ext uri="{FF2B5EF4-FFF2-40B4-BE49-F238E27FC236}">
                <a16:creationId xmlns:a16="http://schemas.microsoft.com/office/drawing/2014/main" id="{2F1476C5-A68F-F173-2369-F9503F25A69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103" y="3495864"/>
            <a:ext cx="4466846" cy="305097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8827BA3-F256-74E1-EC1B-62CE9F1FE0C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>
            <a:fillRect/>
          </a:stretch>
        </p:blipFill>
        <p:spPr>
          <a:xfrm>
            <a:off x="153241" y="112494"/>
            <a:ext cx="4572765" cy="289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7154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879C9-5926-A46D-6C30-27E28A9AE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2039" y="365125"/>
            <a:ext cx="6228897" cy="1325563"/>
          </a:xfrm>
        </p:spPr>
        <p:txBody>
          <a:bodyPr/>
          <a:lstStyle/>
          <a:p>
            <a:pPr algn="ctr"/>
            <a:r>
              <a:rPr lang="en-GB" b="1" dirty="0"/>
              <a:t>Affinity Mapping &amp; </a:t>
            </a:r>
            <a:br>
              <a:rPr lang="en-GB" b="1" dirty="0"/>
            </a:br>
            <a:r>
              <a:rPr lang="en-GB" b="1" dirty="0"/>
              <a:t>Idea Generation</a:t>
            </a:r>
          </a:p>
        </p:txBody>
      </p:sp>
      <p:pic>
        <p:nvPicPr>
          <p:cNvPr id="8" name="Content Placeholder 7" descr="A group of people standing in front of a white board with post-it notes&#10;&#10;AI-generated content may be incorrect.">
            <a:extLst>
              <a:ext uri="{FF2B5EF4-FFF2-40B4-BE49-F238E27FC236}">
                <a16:creationId xmlns:a16="http://schemas.microsoft.com/office/drawing/2014/main" id="{E5B741D1-329A-B371-D92E-BCCBA12917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32"/>
          <a:stretch>
            <a:fillRect/>
          </a:stretch>
        </p:blipFill>
        <p:spPr bwMode="auto">
          <a:xfrm>
            <a:off x="0" y="-17865"/>
            <a:ext cx="5576835" cy="68937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Picture 2" descr="A close-up of a sign&#10;&#10;AI-generated content may be incorrect.">
            <a:extLst>
              <a:ext uri="{FF2B5EF4-FFF2-40B4-BE49-F238E27FC236}">
                <a16:creationId xmlns:a16="http://schemas.microsoft.com/office/drawing/2014/main" id="{DD5A7D5F-4D15-97BA-F57D-6FCC98BBBE3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16999" y="1798843"/>
            <a:ext cx="4278975" cy="44034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195619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06D35-D4E6-3FE7-55BD-40589B565B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and person standing in front of a blue table&#10;&#10;AI-generated content may be incorrect.">
            <a:extLst>
              <a:ext uri="{FF2B5EF4-FFF2-40B4-BE49-F238E27FC236}">
                <a16:creationId xmlns:a16="http://schemas.microsoft.com/office/drawing/2014/main" id="{8FC4B531-BE99-D5C4-C3E0-745044C7141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71645" y="0"/>
            <a:ext cx="5920356" cy="6858000"/>
          </a:xfrm>
          <a:prstGeom prst="rect">
            <a:avLst/>
          </a:prstGeom>
        </p:spPr>
      </p:pic>
      <p:pic>
        <p:nvPicPr>
          <p:cNvPr id="6" name="Picture 5" descr="A glass jar on a table with a sign and a note&#10;&#10;AI-generated content may be incorrect.">
            <a:extLst>
              <a:ext uri="{FF2B5EF4-FFF2-40B4-BE49-F238E27FC236}">
                <a16:creationId xmlns:a16="http://schemas.microsoft.com/office/drawing/2014/main" id="{49E4AD55-B6AA-B0DF-9C83-4058B08DDFC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5937" y="2290636"/>
            <a:ext cx="5694419" cy="40315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197608C-BD03-DE6E-248B-7FA69235F972}"/>
              </a:ext>
            </a:extLst>
          </p:cNvPr>
          <p:cNvSpPr txBox="1"/>
          <p:nvPr/>
        </p:nvSpPr>
        <p:spPr>
          <a:xfrm>
            <a:off x="225936" y="545690"/>
            <a:ext cx="56944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b="1"/>
              <a:t>Prototyping</a:t>
            </a:r>
            <a:endParaRPr lang="en-GB" sz="7200" b="1" dirty="0"/>
          </a:p>
        </p:txBody>
      </p:sp>
    </p:spTree>
    <p:extLst>
      <p:ext uri="{BB962C8B-B14F-4D97-AF65-F5344CB8AC3E}">
        <p14:creationId xmlns:p14="http://schemas.microsoft.com/office/powerpoint/2010/main" val="26876503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4837E-1E78-167E-A29D-F30FB0B7E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913" y="365125"/>
            <a:ext cx="11664871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>
                <a:latin typeface="+mn-lt"/>
              </a:rPr>
              <a:t>Introduction of Co-Lab Space within McClay Library</a:t>
            </a:r>
            <a:br>
              <a:rPr lang="en-GB" b="1" dirty="0">
                <a:latin typeface="+mn-lt"/>
              </a:rPr>
            </a:br>
            <a:r>
              <a:rPr lang="en-GB" b="1" dirty="0">
                <a:latin typeface="+mn-lt"/>
              </a:rPr>
              <a:t>(September 2025)</a:t>
            </a:r>
          </a:p>
        </p:txBody>
      </p:sp>
      <p:pic>
        <p:nvPicPr>
          <p:cNvPr id="5" name="Content Placeholder 4" descr="A room with cubicles and tables&#10;&#10;AI-generated content may be incorrect.">
            <a:extLst>
              <a:ext uri="{FF2B5EF4-FFF2-40B4-BE49-F238E27FC236}">
                <a16:creationId xmlns:a16="http://schemas.microsoft.com/office/drawing/2014/main" id="{5747EB65-B421-CF41-BA9A-6A775D7868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0238" y="2141538"/>
            <a:ext cx="5801784" cy="4351338"/>
          </a:xfrm>
        </p:spPr>
      </p:pic>
      <p:pic>
        <p:nvPicPr>
          <p:cNvPr id="15" name="Picture 14" descr="A room with tables and chairs&#10;&#10;AI-generated content may be incorrect.">
            <a:extLst>
              <a:ext uri="{FF2B5EF4-FFF2-40B4-BE49-F238E27FC236}">
                <a16:creationId xmlns:a16="http://schemas.microsoft.com/office/drawing/2014/main" id="{CC1179A9-8B71-C123-79ED-EE11F4282FF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774" y="2141538"/>
            <a:ext cx="5801782" cy="435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5913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wo people standing in front of a large, organized bookshelf with a doorway in the background.&#10;&#10;AI-generated content may be incorrect.">
            <a:extLst>
              <a:ext uri="{FF2B5EF4-FFF2-40B4-BE49-F238E27FC236}">
                <a16:creationId xmlns:a16="http://schemas.microsoft.com/office/drawing/2014/main" id="{121CE5D3-6587-B61E-C1EA-54C7419973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211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9948BA-F005-B2B1-B941-9F5EBA9BD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Creating the Space for Imagination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97378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A6134-61E7-A4C1-D8A0-257BD8A04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5074023"/>
            <a:ext cx="11107946" cy="89545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/>
              <a:t>One Method: Biannual CX Weeks</a:t>
            </a:r>
          </a:p>
        </p:txBody>
      </p:sp>
      <p:pic>
        <p:nvPicPr>
          <p:cNvPr id="7" name="Content Placeholder 6" descr="A group of people standing in a room&#10;&#10;AI-generated content may be incorrect.">
            <a:extLst>
              <a:ext uri="{FF2B5EF4-FFF2-40B4-BE49-F238E27FC236}">
                <a16:creationId xmlns:a16="http://schemas.microsoft.com/office/drawing/2014/main" id="{772D1993-E83B-6C73-D98D-84699633E2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885" b="1"/>
          <a:stretch>
            <a:fillRect/>
          </a:stretch>
        </p:blipFill>
        <p:spPr bwMode="auto">
          <a:xfrm>
            <a:off x="20" y="-39"/>
            <a:ext cx="12191980" cy="4172740"/>
          </a:xfrm>
          <a:prstGeom prst="rect">
            <a:avLst/>
          </a:prstGeom>
          <a:noFill/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667AA61-5C27-F30F-D229-06CBE5709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1" y="4811517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02487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1CA11-5357-6098-AFA5-A983911972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888" y="0"/>
            <a:ext cx="8310112" cy="2322432"/>
          </a:xfrm>
          <a:solidFill>
            <a:srgbClr val="009999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2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3600" b="1" dirty="0">
                <a:solidFill>
                  <a:schemeClr val="bg1"/>
                </a:solidFill>
              </a:rPr>
              <a:t>Bringing Tradition and Transformation Together </a:t>
            </a:r>
            <a:br>
              <a:rPr lang="en-US" sz="3600" b="1" dirty="0">
                <a:solidFill>
                  <a:schemeClr val="bg1"/>
                </a:solidFill>
              </a:rPr>
            </a:br>
            <a:r>
              <a:rPr lang="en-US" sz="3600" b="1" dirty="0">
                <a:solidFill>
                  <a:schemeClr val="bg1"/>
                </a:solidFill>
              </a:rPr>
              <a:t>At The National Library of Ireland</a:t>
            </a:r>
            <a:endParaRPr lang="en-IE" sz="3600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A2291F-5154-5A2E-411F-55470A090E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194" t="68921" r="19251" b="6608"/>
          <a:stretch>
            <a:fillRect/>
          </a:stretch>
        </p:blipFill>
        <p:spPr bwMode="auto">
          <a:xfrm>
            <a:off x="0" y="-1"/>
            <a:ext cx="3881887" cy="2322433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A185225-D818-70DA-E9DF-6794BA617F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3" b="2564"/>
          <a:stretch>
            <a:fillRect/>
          </a:stretch>
        </p:blipFill>
        <p:spPr bwMode="auto">
          <a:xfrm>
            <a:off x="-1" y="2289590"/>
            <a:ext cx="3354967" cy="4568410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F26AD35-75AC-DAEA-E8DA-032DCFA417B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7530" t="25083" r="17979" b="48699"/>
          <a:stretch>
            <a:fillRect/>
          </a:stretch>
        </p:blipFill>
        <p:spPr bwMode="auto">
          <a:xfrm>
            <a:off x="3183671" y="2271608"/>
            <a:ext cx="9008329" cy="4604374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569325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CD7BE-1E91-924F-9E55-C713C59B5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F068D-7593-7F3C-0B51-2740908E0A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320040"/>
            <a:ext cx="6692827" cy="3892669"/>
          </a:xfrm>
        </p:spPr>
        <p:txBody>
          <a:bodyPr>
            <a:normAutofit/>
          </a:bodyPr>
          <a:lstStyle/>
          <a:p>
            <a:pPr algn="l"/>
            <a:r>
              <a:rPr lang="en-GB" sz="5100" b="1" dirty="0">
                <a:latin typeface="+mn-lt"/>
              </a:rPr>
              <a:t>Stewardship, Service and the Space to Imagine: Reframing Librarianship for Today and Tomorrow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71DEB3-0833-D237-5112-46A1B9A6AD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631161"/>
            <a:ext cx="6692827" cy="1569486"/>
          </a:xfrm>
        </p:spPr>
        <p:txBody>
          <a:bodyPr>
            <a:noAutofit/>
          </a:bodyPr>
          <a:lstStyle/>
          <a:p>
            <a:pPr algn="l"/>
            <a:r>
              <a:rPr lang="en-GB" sz="2000" b="1" dirty="0"/>
              <a:t>Dr Robert Whan</a:t>
            </a:r>
          </a:p>
          <a:p>
            <a:pPr algn="l"/>
            <a:r>
              <a:rPr lang="en-GB" sz="2000" b="1" dirty="0"/>
              <a:t>CILIP Ireland Chair and</a:t>
            </a:r>
          </a:p>
          <a:p>
            <a:pPr algn="l"/>
            <a:r>
              <a:rPr lang="en-GB" sz="2000" b="1" dirty="0"/>
              <a:t>Head of Service Delivery, National Library of Ireland</a:t>
            </a:r>
          </a:p>
          <a:p>
            <a:pPr algn="l"/>
            <a:r>
              <a:rPr lang="en-GB" sz="2000" b="1" dirty="0"/>
              <a:t>Contact Emails: chair.ireland@cilip.org.uk / rwhan@nli.ie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71BC53-7977-4B19-A4A4-0AC03B121B6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1598" y="0"/>
            <a:ext cx="54349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7424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31DFAF3-A109-4418-AEF5-52BC9ED42F52}">
  <we:reference id="wa200007130" version="1.0.0.1" store="en-GB" storeType="OMEX"/>
  <we:alternateReferences>
    <we:reference id="wa200007130" version="1.0.0.1" store="wa200007130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276</Words>
  <Application>Microsoft Office PowerPoint</Application>
  <PresentationFormat>Widescreen</PresentationFormat>
  <Paragraphs>44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Aptos</vt:lpstr>
      <vt:lpstr>Arial</vt:lpstr>
      <vt:lpstr>Avenir Next LT Pro</vt:lpstr>
      <vt:lpstr>Calibri</vt:lpstr>
      <vt:lpstr>Calibri Light</vt:lpstr>
      <vt:lpstr>Office Theme</vt:lpstr>
      <vt:lpstr>Stewardship, Service and the Space to Imagine: Reframing Librarianship for Today and Tomorrow</vt:lpstr>
      <vt:lpstr>Through the Lens of Three Libraries</vt:lpstr>
      <vt:lpstr>Three Key Interconnected Concepts</vt:lpstr>
      <vt:lpstr>PowerPoint Presentation</vt:lpstr>
      <vt:lpstr>Exhibiting Collections</vt:lpstr>
      <vt:lpstr>Extending Education &amp; Access</vt:lpstr>
      <vt:lpstr>Education for All Ages</vt:lpstr>
      <vt:lpstr>PowerPoint Presentation</vt:lpstr>
      <vt:lpstr>PowerPoint Presentation</vt:lpstr>
      <vt:lpstr>Reader Development</vt:lpstr>
      <vt:lpstr>Consulting with Customers</vt:lpstr>
      <vt:lpstr>Utilising User Experience (UX) Techniques</vt:lpstr>
      <vt:lpstr>PowerPoint Presentation</vt:lpstr>
      <vt:lpstr>Cognitive Mapping</vt:lpstr>
      <vt:lpstr>Affinity Mapping &amp;  Idea Generation</vt:lpstr>
      <vt:lpstr>PowerPoint Presentation</vt:lpstr>
      <vt:lpstr>Introduction of Co-Lab Space within McClay Library (September 2025)</vt:lpstr>
      <vt:lpstr>Creating the Space for Imagination</vt:lpstr>
      <vt:lpstr>One Method: Biannual CX Weeks</vt:lpstr>
      <vt:lpstr>PowerPoint Presentation</vt:lpstr>
      <vt:lpstr>Stewardship, Service and the Space to Imagine: Reframing Librarianship for Today and Tomorrow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Armagh Robinson Library:  A Case Study of Inclusive Engagement</dc:title>
  <dc:creator>HP</dc:creator>
  <cp:lastModifiedBy>Robert Whan</cp:lastModifiedBy>
  <cp:revision>24</cp:revision>
  <dcterms:created xsi:type="dcterms:W3CDTF">2019-04-01T11:25:35Z</dcterms:created>
  <dcterms:modified xsi:type="dcterms:W3CDTF">2026-03-20T17:41:56Z</dcterms:modified>
</cp:coreProperties>
</file>