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73" r:id="rId6"/>
    <p:sldMasterId id="2147483660" r:id="rId7"/>
    <p:sldMasterId id="2147483664" r:id="rId8"/>
    <p:sldMasterId id="2147483667" r:id="rId9"/>
    <p:sldMasterId id="2147483669" r:id="rId10"/>
  </p:sldMasterIdLst>
  <p:notesMasterIdLst>
    <p:notesMasterId r:id="rId35"/>
  </p:notesMasterIdLst>
  <p:sldIdLst>
    <p:sldId id="285" r:id="rId11"/>
    <p:sldId id="306" r:id="rId12"/>
    <p:sldId id="295" r:id="rId13"/>
    <p:sldId id="299" r:id="rId14"/>
    <p:sldId id="301" r:id="rId15"/>
    <p:sldId id="302" r:id="rId16"/>
    <p:sldId id="303" r:id="rId17"/>
    <p:sldId id="304" r:id="rId18"/>
    <p:sldId id="305" r:id="rId19"/>
    <p:sldId id="321" r:id="rId20"/>
    <p:sldId id="291" r:id="rId21"/>
    <p:sldId id="322" r:id="rId22"/>
    <p:sldId id="257" r:id="rId23"/>
    <p:sldId id="258" r:id="rId24"/>
    <p:sldId id="323" r:id="rId25"/>
    <p:sldId id="325" r:id="rId26"/>
    <p:sldId id="307" r:id="rId27"/>
    <p:sldId id="308" r:id="rId28"/>
    <p:sldId id="310" r:id="rId29"/>
    <p:sldId id="314" r:id="rId30"/>
    <p:sldId id="315" r:id="rId31"/>
    <p:sldId id="316" r:id="rId32"/>
    <p:sldId id="289" r:id="rId33"/>
    <p:sldId id="29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FAD"/>
    <a:srgbClr val="E6EDF2"/>
    <a:srgbClr val="78C2EB"/>
    <a:srgbClr val="2047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84F8F0-A280-4729-83D5-9A27504E545E}" v="105" dt="2026-03-23T13:59:28.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O’Neill" userId="be96429c-022c-453b-8399-74352b0d1849" providerId="ADAL" clId="{FD46FC95-E56B-4EE3-8F4D-F44EB6EAB157}"/>
    <pc:docChg chg="undo custSel addSld delSld modSld sldOrd">
      <pc:chgData name="Jenny O’Neill" userId="be96429c-022c-453b-8399-74352b0d1849" providerId="ADAL" clId="{FD46FC95-E56B-4EE3-8F4D-F44EB6EAB157}" dt="2026-03-23T14:16:51.829" v="979"/>
      <pc:docMkLst>
        <pc:docMk/>
      </pc:docMkLst>
      <pc:sldChg chg="add ord">
        <pc:chgData name="Jenny O’Neill" userId="be96429c-022c-453b-8399-74352b0d1849" providerId="ADAL" clId="{FD46FC95-E56B-4EE3-8F4D-F44EB6EAB157}" dt="2026-03-23T12:42:08.165" v="970"/>
        <pc:sldMkLst>
          <pc:docMk/>
          <pc:sldMk cId="3084457995" sldId="257"/>
        </pc:sldMkLst>
      </pc:sldChg>
      <pc:sldChg chg="add ord">
        <pc:chgData name="Jenny O’Neill" userId="be96429c-022c-453b-8399-74352b0d1849" providerId="ADAL" clId="{FD46FC95-E56B-4EE3-8F4D-F44EB6EAB157}" dt="2026-03-23T12:42:08.165" v="970"/>
        <pc:sldMkLst>
          <pc:docMk/>
          <pc:sldMk cId="0" sldId="258"/>
        </pc:sldMkLst>
      </pc:sldChg>
      <pc:sldChg chg="modSp mod">
        <pc:chgData name="Jenny O’Neill" userId="be96429c-022c-453b-8399-74352b0d1849" providerId="ADAL" clId="{FD46FC95-E56B-4EE3-8F4D-F44EB6EAB157}" dt="2026-03-18T16:17:41.476" v="23" actId="20577"/>
        <pc:sldMkLst>
          <pc:docMk/>
          <pc:sldMk cId="935665001" sldId="285"/>
        </pc:sldMkLst>
        <pc:spChg chg="mod">
          <ac:chgData name="Jenny O’Neill" userId="be96429c-022c-453b-8399-74352b0d1849" providerId="ADAL" clId="{FD46FC95-E56B-4EE3-8F4D-F44EB6EAB157}" dt="2026-03-18T16:17:24.444" v="3" actId="14100"/>
          <ac:spMkLst>
            <pc:docMk/>
            <pc:sldMk cId="935665001" sldId="285"/>
            <ac:spMk id="21" creationId="{5940E00C-86F3-335F-44FC-AD7A365F8D49}"/>
          </ac:spMkLst>
        </pc:spChg>
        <pc:spChg chg="mod">
          <ac:chgData name="Jenny O’Neill" userId="be96429c-022c-453b-8399-74352b0d1849" providerId="ADAL" clId="{FD46FC95-E56B-4EE3-8F4D-F44EB6EAB157}" dt="2026-03-18T16:17:41.476" v="23" actId="20577"/>
          <ac:spMkLst>
            <pc:docMk/>
            <pc:sldMk cId="935665001" sldId="285"/>
            <ac:spMk id="22" creationId="{C1D7D66D-0787-6F58-04A0-60E8C2711853}"/>
          </ac:spMkLst>
        </pc:spChg>
      </pc:sldChg>
      <pc:sldChg chg="addSp delSp modSp mod ord">
        <pc:chgData name="Jenny O’Neill" userId="be96429c-022c-453b-8399-74352b0d1849" providerId="ADAL" clId="{FD46FC95-E56B-4EE3-8F4D-F44EB6EAB157}" dt="2026-03-23T14:16:51.829" v="979"/>
        <pc:sldMkLst>
          <pc:docMk/>
          <pc:sldMk cId="1487804939" sldId="289"/>
        </pc:sldMkLst>
        <pc:spChg chg="mod">
          <ac:chgData name="Jenny O’Neill" userId="be96429c-022c-453b-8399-74352b0d1849" providerId="ADAL" clId="{FD46FC95-E56B-4EE3-8F4D-F44EB6EAB157}" dt="2026-03-23T14:16:51.829" v="979"/>
          <ac:spMkLst>
            <pc:docMk/>
            <pc:sldMk cId="1487804939" sldId="289"/>
            <ac:spMk id="8" creationId="{4C7B23A9-0275-077C-0FEB-0DFE7C9832B1}"/>
          </ac:spMkLst>
        </pc:spChg>
        <pc:spChg chg="del">
          <ac:chgData name="Jenny O’Neill" userId="be96429c-022c-453b-8399-74352b0d1849" providerId="ADAL" clId="{FD46FC95-E56B-4EE3-8F4D-F44EB6EAB157}" dt="2026-03-23T14:00:49.230" v="977" actId="478"/>
          <ac:spMkLst>
            <pc:docMk/>
            <pc:sldMk cId="1487804939" sldId="289"/>
            <ac:spMk id="9" creationId="{C8457ACF-FEF8-BF05-142F-428C517B0394}"/>
          </ac:spMkLst>
        </pc:spChg>
        <pc:picChg chg="add del mod">
          <ac:chgData name="Jenny O’Neill" userId="be96429c-022c-453b-8399-74352b0d1849" providerId="ADAL" clId="{FD46FC95-E56B-4EE3-8F4D-F44EB6EAB157}" dt="2026-03-23T13:59:50.341" v="975" actId="14100"/>
          <ac:picMkLst>
            <pc:docMk/>
            <pc:sldMk cId="1487804939" sldId="289"/>
            <ac:picMk id="3" creationId="{6A24C11B-7F83-49DF-7236-506FB5914423}"/>
          </ac:picMkLst>
        </pc:picChg>
      </pc:sldChg>
      <pc:sldChg chg="add ord">
        <pc:chgData name="Jenny O’Neill" userId="be96429c-022c-453b-8399-74352b0d1849" providerId="ADAL" clId="{FD46FC95-E56B-4EE3-8F4D-F44EB6EAB157}" dt="2026-03-23T12:42:08.165" v="970"/>
        <pc:sldMkLst>
          <pc:docMk/>
          <pc:sldMk cId="1716375296" sldId="291"/>
        </pc:sldMkLst>
      </pc:sldChg>
      <pc:sldChg chg="modSp mod">
        <pc:chgData name="Jenny O’Neill" userId="be96429c-022c-453b-8399-74352b0d1849" providerId="ADAL" clId="{FD46FC95-E56B-4EE3-8F4D-F44EB6EAB157}" dt="2026-03-18T16:43:14.996" v="72" actId="20577"/>
        <pc:sldMkLst>
          <pc:docMk/>
          <pc:sldMk cId="1236648245" sldId="292"/>
        </pc:sldMkLst>
        <pc:spChg chg="mod">
          <ac:chgData name="Jenny O’Neill" userId="be96429c-022c-453b-8399-74352b0d1849" providerId="ADAL" clId="{FD46FC95-E56B-4EE3-8F4D-F44EB6EAB157}" dt="2026-03-18T16:43:14.996" v="72" actId="20577"/>
          <ac:spMkLst>
            <pc:docMk/>
            <pc:sldMk cId="1236648245" sldId="292"/>
            <ac:spMk id="2" creationId="{BC58FD50-AB28-DAF5-5A5C-990BC2C50C74}"/>
          </ac:spMkLst>
        </pc:spChg>
      </pc:sldChg>
      <pc:sldChg chg="del">
        <pc:chgData name="Jenny O’Neill" userId="be96429c-022c-453b-8399-74352b0d1849" providerId="ADAL" clId="{FD46FC95-E56B-4EE3-8F4D-F44EB6EAB157}" dt="2026-03-23T14:01:04.922" v="978" actId="47"/>
        <pc:sldMkLst>
          <pc:docMk/>
          <pc:sldMk cId="802819251" sldId="293"/>
        </pc:sldMkLst>
      </pc:sldChg>
      <pc:sldChg chg="del">
        <pc:chgData name="Jenny O’Neill" userId="be96429c-022c-453b-8399-74352b0d1849" providerId="ADAL" clId="{FD46FC95-E56B-4EE3-8F4D-F44EB6EAB157}" dt="2026-03-23T14:01:04.922" v="978" actId="47"/>
        <pc:sldMkLst>
          <pc:docMk/>
          <pc:sldMk cId="363510683" sldId="294"/>
        </pc:sldMkLst>
      </pc:sldChg>
      <pc:sldChg chg="modSp mod ord">
        <pc:chgData name="Jenny O’Neill" userId="be96429c-022c-453b-8399-74352b0d1849" providerId="ADAL" clId="{FD46FC95-E56B-4EE3-8F4D-F44EB6EAB157}" dt="2026-03-20T09:16:33.436" v="577"/>
        <pc:sldMkLst>
          <pc:docMk/>
          <pc:sldMk cId="107530663" sldId="295"/>
        </pc:sldMkLst>
        <pc:spChg chg="mod">
          <ac:chgData name="Jenny O’Neill" userId="be96429c-022c-453b-8399-74352b0d1849" providerId="ADAL" clId="{FD46FC95-E56B-4EE3-8F4D-F44EB6EAB157}" dt="2026-03-20T09:16:33.436" v="577"/>
          <ac:spMkLst>
            <pc:docMk/>
            <pc:sldMk cId="107530663" sldId="295"/>
            <ac:spMk id="2" creationId="{1B75BBE4-C056-1CE6-8E66-AAAEAEA200C7}"/>
          </ac:spMkLst>
        </pc:spChg>
        <pc:spChg chg="mod">
          <ac:chgData name="Jenny O’Neill" userId="be96429c-022c-453b-8399-74352b0d1849" providerId="ADAL" clId="{FD46FC95-E56B-4EE3-8F4D-F44EB6EAB157}" dt="2026-03-20T09:11:42.479" v="574" actId="20577"/>
          <ac:spMkLst>
            <pc:docMk/>
            <pc:sldMk cId="107530663" sldId="295"/>
            <ac:spMk id="3" creationId="{CA7B4D27-5761-B62A-5ED7-A7F7A1D5AD79}"/>
          </ac:spMkLst>
        </pc:spChg>
      </pc:sldChg>
      <pc:sldChg chg="del">
        <pc:chgData name="Jenny O’Neill" userId="be96429c-022c-453b-8399-74352b0d1849" providerId="ADAL" clId="{FD46FC95-E56B-4EE3-8F4D-F44EB6EAB157}" dt="2026-03-23T14:01:04.922" v="978" actId="47"/>
        <pc:sldMkLst>
          <pc:docMk/>
          <pc:sldMk cId="1867385238" sldId="297"/>
        </pc:sldMkLst>
      </pc:sldChg>
      <pc:sldChg chg="del">
        <pc:chgData name="Jenny O’Neill" userId="be96429c-022c-453b-8399-74352b0d1849" providerId="ADAL" clId="{FD46FC95-E56B-4EE3-8F4D-F44EB6EAB157}" dt="2026-03-23T14:01:04.922" v="978" actId="47"/>
        <pc:sldMkLst>
          <pc:docMk/>
          <pc:sldMk cId="4059870130" sldId="298"/>
        </pc:sldMkLst>
      </pc:sldChg>
      <pc:sldChg chg="modSp mod ord">
        <pc:chgData name="Jenny O’Neill" userId="be96429c-022c-453b-8399-74352b0d1849" providerId="ADAL" clId="{FD46FC95-E56B-4EE3-8F4D-F44EB6EAB157}" dt="2026-03-20T09:16:55.187" v="579" actId="20577"/>
        <pc:sldMkLst>
          <pc:docMk/>
          <pc:sldMk cId="1431951929" sldId="299"/>
        </pc:sldMkLst>
        <pc:spChg chg="mod">
          <ac:chgData name="Jenny O’Neill" userId="be96429c-022c-453b-8399-74352b0d1849" providerId="ADAL" clId="{FD46FC95-E56B-4EE3-8F4D-F44EB6EAB157}" dt="2026-03-20T09:16:55.187" v="579" actId="20577"/>
          <ac:spMkLst>
            <pc:docMk/>
            <pc:sldMk cId="1431951929" sldId="299"/>
            <ac:spMk id="2" creationId="{216047A3-D4D8-9EC8-6FC9-FD3122F65666}"/>
          </ac:spMkLst>
        </pc:spChg>
        <pc:spChg chg="mod">
          <ac:chgData name="Jenny O’Neill" userId="be96429c-022c-453b-8399-74352b0d1849" providerId="ADAL" clId="{FD46FC95-E56B-4EE3-8F4D-F44EB6EAB157}" dt="2026-03-20T09:02:03.973" v="339"/>
          <ac:spMkLst>
            <pc:docMk/>
            <pc:sldMk cId="1431951929" sldId="299"/>
            <ac:spMk id="3" creationId="{434F9089-7CF7-1BB9-8C30-610F3B2279DC}"/>
          </ac:spMkLst>
        </pc:spChg>
      </pc:sldChg>
      <pc:sldChg chg="modSp add del mod ord">
        <pc:chgData name="Jenny O’Neill" userId="be96429c-022c-453b-8399-74352b0d1849" providerId="ADAL" clId="{FD46FC95-E56B-4EE3-8F4D-F44EB6EAB157}" dt="2026-03-23T14:01:04.922" v="978" actId="47"/>
        <pc:sldMkLst>
          <pc:docMk/>
          <pc:sldMk cId="3589403314" sldId="300"/>
        </pc:sldMkLst>
      </pc:sldChg>
      <pc:sldChg chg="addSp delSp modSp add mod">
        <pc:chgData name="Jenny O’Neill" userId="be96429c-022c-453b-8399-74352b0d1849" providerId="ADAL" clId="{FD46FC95-E56B-4EE3-8F4D-F44EB6EAB157}" dt="2026-03-19T17:37:49.523" v="302" actId="14100"/>
        <pc:sldMkLst>
          <pc:docMk/>
          <pc:sldMk cId="2563638244" sldId="301"/>
        </pc:sldMkLst>
        <pc:spChg chg="mod">
          <ac:chgData name="Jenny O’Neill" userId="be96429c-022c-453b-8399-74352b0d1849" providerId="ADAL" clId="{FD46FC95-E56B-4EE3-8F4D-F44EB6EAB157}" dt="2026-03-19T15:10:55.919" v="115" actId="20577"/>
          <ac:spMkLst>
            <pc:docMk/>
            <pc:sldMk cId="2563638244" sldId="301"/>
            <ac:spMk id="8" creationId="{B0FBF980-11A6-C262-D469-5DFE1A14F3FA}"/>
          </ac:spMkLst>
        </pc:spChg>
        <pc:spChg chg="mod">
          <ac:chgData name="Jenny O’Neill" userId="be96429c-022c-453b-8399-74352b0d1849" providerId="ADAL" clId="{FD46FC95-E56B-4EE3-8F4D-F44EB6EAB157}" dt="2026-03-19T15:11:01.210" v="116"/>
          <ac:spMkLst>
            <pc:docMk/>
            <pc:sldMk cId="2563638244" sldId="301"/>
            <ac:spMk id="9" creationId="{CB8722E6-5855-0BCF-5FCE-1EA293490275}"/>
          </ac:spMkLst>
        </pc:spChg>
        <pc:picChg chg="add del mod">
          <ac:chgData name="Jenny O’Neill" userId="be96429c-022c-453b-8399-74352b0d1849" providerId="ADAL" clId="{FD46FC95-E56B-4EE3-8F4D-F44EB6EAB157}" dt="2026-03-19T17:37:49.523" v="302" actId="14100"/>
          <ac:picMkLst>
            <pc:docMk/>
            <pc:sldMk cId="2563638244" sldId="301"/>
            <ac:picMk id="3" creationId="{4C16CC5B-DB5A-AB02-0496-B8D488ED4654}"/>
          </ac:picMkLst>
        </pc:picChg>
        <pc:picChg chg="mod">
          <ac:chgData name="Jenny O’Neill" userId="be96429c-022c-453b-8399-74352b0d1849" providerId="ADAL" clId="{FD46FC95-E56B-4EE3-8F4D-F44EB6EAB157}" dt="2026-03-19T17:37:32.698" v="299" actId="14826"/>
          <ac:picMkLst>
            <pc:docMk/>
            <pc:sldMk cId="2563638244" sldId="301"/>
            <ac:picMk id="5" creationId="{1A32F3E0-320F-541A-DBDA-B372FC8E9387}"/>
          </ac:picMkLst>
        </pc:picChg>
      </pc:sldChg>
      <pc:sldChg chg="modSp add mod">
        <pc:chgData name="Jenny O’Neill" userId="be96429c-022c-453b-8399-74352b0d1849" providerId="ADAL" clId="{FD46FC95-E56B-4EE3-8F4D-F44EB6EAB157}" dt="2026-03-19T17:38:16.844" v="306" actId="1076"/>
        <pc:sldMkLst>
          <pc:docMk/>
          <pc:sldMk cId="1031785499" sldId="302"/>
        </pc:sldMkLst>
        <pc:spChg chg="mod">
          <ac:chgData name="Jenny O’Neill" userId="be96429c-022c-453b-8399-74352b0d1849" providerId="ADAL" clId="{FD46FC95-E56B-4EE3-8F4D-F44EB6EAB157}" dt="2026-03-19T15:16:07.200" v="205" actId="14100"/>
          <ac:spMkLst>
            <pc:docMk/>
            <pc:sldMk cId="1031785499" sldId="302"/>
            <ac:spMk id="8" creationId="{EF8686D4-1A7B-812A-859A-85C2BD499406}"/>
          </ac:spMkLst>
        </pc:spChg>
        <pc:spChg chg="mod">
          <ac:chgData name="Jenny O’Neill" userId="be96429c-022c-453b-8399-74352b0d1849" providerId="ADAL" clId="{FD46FC95-E56B-4EE3-8F4D-F44EB6EAB157}" dt="2026-03-19T15:14:20.233" v="191" actId="20577"/>
          <ac:spMkLst>
            <pc:docMk/>
            <pc:sldMk cId="1031785499" sldId="302"/>
            <ac:spMk id="9" creationId="{844109C8-29F0-1C1B-8070-65AAC6723533}"/>
          </ac:spMkLst>
        </pc:spChg>
        <pc:picChg chg="mod">
          <ac:chgData name="Jenny O’Neill" userId="be96429c-022c-453b-8399-74352b0d1849" providerId="ADAL" clId="{FD46FC95-E56B-4EE3-8F4D-F44EB6EAB157}" dt="2026-03-19T17:38:16.844" v="306" actId="1076"/>
          <ac:picMkLst>
            <pc:docMk/>
            <pc:sldMk cId="1031785499" sldId="302"/>
            <ac:picMk id="3" creationId="{AF0386F4-70C2-9A43-2B16-B0C75ED31ACA}"/>
          </ac:picMkLst>
        </pc:picChg>
      </pc:sldChg>
      <pc:sldChg chg="modSp add mod">
        <pc:chgData name="Jenny O’Neill" userId="be96429c-022c-453b-8399-74352b0d1849" providerId="ADAL" clId="{FD46FC95-E56B-4EE3-8F4D-F44EB6EAB157}" dt="2026-03-19T17:38:47.147" v="309" actId="14100"/>
        <pc:sldMkLst>
          <pc:docMk/>
          <pc:sldMk cId="4206245415" sldId="303"/>
        </pc:sldMkLst>
        <pc:spChg chg="mod">
          <ac:chgData name="Jenny O’Neill" userId="be96429c-022c-453b-8399-74352b0d1849" providerId="ADAL" clId="{FD46FC95-E56B-4EE3-8F4D-F44EB6EAB157}" dt="2026-03-19T15:14:48.144" v="192"/>
          <ac:spMkLst>
            <pc:docMk/>
            <pc:sldMk cId="4206245415" sldId="303"/>
            <ac:spMk id="8" creationId="{228EDAF5-DE0C-55E3-0FBF-293F1D6F6F61}"/>
          </ac:spMkLst>
        </pc:spChg>
        <pc:spChg chg="mod">
          <ac:chgData name="Jenny O’Neill" userId="be96429c-022c-453b-8399-74352b0d1849" providerId="ADAL" clId="{FD46FC95-E56B-4EE3-8F4D-F44EB6EAB157}" dt="2026-03-19T15:15:31.304" v="203" actId="20577"/>
          <ac:spMkLst>
            <pc:docMk/>
            <pc:sldMk cId="4206245415" sldId="303"/>
            <ac:spMk id="9" creationId="{B5C539DA-485D-FFB7-996A-F677D6404710}"/>
          </ac:spMkLst>
        </pc:spChg>
        <pc:picChg chg="mod">
          <ac:chgData name="Jenny O’Neill" userId="be96429c-022c-453b-8399-74352b0d1849" providerId="ADAL" clId="{FD46FC95-E56B-4EE3-8F4D-F44EB6EAB157}" dt="2026-03-19T17:38:47.147" v="309" actId="14100"/>
          <ac:picMkLst>
            <pc:docMk/>
            <pc:sldMk cId="4206245415" sldId="303"/>
            <ac:picMk id="3" creationId="{8A35FBBA-75C1-6EBA-9A56-F8BA754DF048}"/>
          </ac:picMkLst>
        </pc:picChg>
      </pc:sldChg>
      <pc:sldChg chg="modSp add mod">
        <pc:chgData name="Jenny O’Neill" userId="be96429c-022c-453b-8399-74352b0d1849" providerId="ADAL" clId="{FD46FC95-E56B-4EE3-8F4D-F44EB6EAB157}" dt="2026-03-19T17:39:07.179" v="312" actId="14100"/>
        <pc:sldMkLst>
          <pc:docMk/>
          <pc:sldMk cId="3034066228" sldId="304"/>
        </pc:sldMkLst>
        <pc:spChg chg="mod">
          <ac:chgData name="Jenny O’Neill" userId="be96429c-022c-453b-8399-74352b0d1849" providerId="ADAL" clId="{FD46FC95-E56B-4EE3-8F4D-F44EB6EAB157}" dt="2026-03-19T15:16:27.722" v="206"/>
          <ac:spMkLst>
            <pc:docMk/>
            <pc:sldMk cId="3034066228" sldId="304"/>
            <ac:spMk id="8" creationId="{B174E944-0503-66E4-9698-8220AB5411D3}"/>
          </ac:spMkLst>
        </pc:spChg>
        <pc:spChg chg="mod">
          <ac:chgData name="Jenny O’Neill" userId="be96429c-022c-453b-8399-74352b0d1849" providerId="ADAL" clId="{FD46FC95-E56B-4EE3-8F4D-F44EB6EAB157}" dt="2026-03-19T15:17:30.856" v="241" actId="20577"/>
          <ac:spMkLst>
            <pc:docMk/>
            <pc:sldMk cId="3034066228" sldId="304"/>
            <ac:spMk id="9" creationId="{581ECBB1-1C26-B622-6BC7-487BD63C72E2}"/>
          </ac:spMkLst>
        </pc:spChg>
        <pc:picChg chg="mod">
          <ac:chgData name="Jenny O’Neill" userId="be96429c-022c-453b-8399-74352b0d1849" providerId="ADAL" clId="{FD46FC95-E56B-4EE3-8F4D-F44EB6EAB157}" dt="2026-03-19T17:39:07.179" v="312" actId="14100"/>
          <ac:picMkLst>
            <pc:docMk/>
            <pc:sldMk cId="3034066228" sldId="304"/>
            <ac:picMk id="3" creationId="{11F2C9D0-C530-E9DB-6030-3BCDA686C219}"/>
          </ac:picMkLst>
        </pc:picChg>
      </pc:sldChg>
      <pc:sldChg chg="addSp delSp modSp add mod">
        <pc:chgData name="Jenny O’Neill" userId="be96429c-022c-453b-8399-74352b0d1849" providerId="ADAL" clId="{FD46FC95-E56B-4EE3-8F4D-F44EB6EAB157}" dt="2026-03-19T17:41:05.487" v="321" actId="14100"/>
        <pc:sldMkLst>
          <pc:docMk/>
          <pc:sldMk cId="2182169876" sldId="305"/>
        </pc:sldMkLst>
        <pc:spChg chg="mod">
          <ac:chgData name="Jenny O’Neill" userId="be96429c-022c-453b-8399-74352b0d1849" providerId="ADAL" clId="{FD46FC95-E56B-4EE3-8F4D-F44EB6EAB157}" dt="2026-03-19T15:17:58.862" v="243"/>
          <ac:spMkLst>
            <pc:docMk/>
            <pc:sldMk cId="2182169876" sldId="305"/>
            <ac:spMk id="8" creationId="{CAD5904E-5749-F7A0-E94F-59E8D6B2DAF4}"/>
          </ac:spMkLst>
        </pc:spChg>
        <pc:spChg chg="mod">
          <ac:chgData name="Jenny O’Neill" userId="be96429c-022c-453b-8399-74352b0d1849" providerId="ADAL" clId="{FD46FC95-E56B-4EE3-8F4D-F44EB6EAB157}" dt="2026-03-19T15:19:11.772" v="285" actId="6549"/>
          <ac:spMkLst>
            <pc:docMk/>
            <pc:sldMk cId="2182169876" sldId="305"/>
            <ac:spMk id="9" creationId="{DC0CBFE4-2066-9A46-70E9-6FC9FD8D62B2}"/>
          </ac:spMkLst>
        </pc:spChg>
        <pc:picChg chg="add del mod">
          <ac:chgData name="Jenny O’Neill" userId="be96429c-022c-453b-8399-74352b0d1849" providerId="ADAL" clId="{FD46FC95-E56B-4EE3-8F4D-F44EB6EAB157}" dt="2026-03-19T17:41:05.487" v="321" actId="14100"/>
          <ac:picMkLst>
            <pc:docMk/>
            <pc:sldMk cId="2182169876" sldId="305"/>
            <ac:picMk id="3" creationId="{0C155BF6-F775-FB3F-A53F-519CF65B97A5}"/>
          </ac:picMkLst>
        </pc:picChg>
      </pc:sldChg>
      <pc:sldChg chg="modSp add mod ord">
        <pc:chgData name="Jenny O’Neill" userId="be96429c-022c-453b-8399-74352b0d1849" providerId="ADAL" clId="{FD46FC95-E56B-4EE3-8F4D-F44EB6EAB157}" dt="2026-03-20T11:39:13.087" v="667" actId="313"/>
        <pc:sldMkLst>
          <pc:docMk/>
          <pc:sldMk cId="3317778353" sldId="306"/>
        </pc:sldMkLst>
        <pc:spChg chg="mod">
          <ac:chgData name="Jenny O’Neill" userId="be96429c-022c-453b-8399-74352b0d1849" providerId="ADAL" clId="{FD46FC95-E56B-4EE3-8F4D-F44EB6EAB157}" dt="2026-03-20T11:39:13.087" v="667" actId="313"/>
          <ac:spMkLst>
            <pc:docMk/>
            <pc:sldMk cId="3317778353" sldId="306"/>
            <ac:spMk id="2" creationId="{EA945847-5BD8-12E8-4006-B4834EC5B8CD}"/>
          </ac:spMkLst>
        </pc:spChg>
        <pc:spChg chg="mod">
          <ac:chgData name="Jenny O’Neill" userId="be96429c-022c-453b-8399-74352b0d1849" providerId="ADAL" clId="{FD46FC95-E56B-4EE3-8F4D-F44EB6EAB157}" dt="2026-03-20T09:05:58.747" v="431" actId="20577"/>
          <ac:spMkLst>
            <pc:docMk/>
            <pc:sldMk cId="3317778353" sldId="306"/>
            <ac:spMk id="3" creationId="{706E3216-20B7-44F1-1770-A0E965378851}"/>
          </ac:spMkLst>
        </pc:spChg>
      </pc:sldChg>
      <pc:sldChg chg="addSp delSp modSp add mod">
        <pc:chgData name="Jenny O’Neill" userId="be96429c-022c-453b-8399-74352b0d1849" providerId="ADAL" clId="{FD46FC95-E56B-4EE3-8F4D-F44EB6EAB157}" dt="2026-03-20T12:21:31.189" v="678" actId="167"/>
        <pc:sldMkLst>
          <pc:docMk/>
          <pc:sldMk cId="2100779709" sldId="307"/>
        </pc:sldMkLst>
        <pc:spChg chg="mod">
          <ac:chgData name="Jenny O’Neill" userId="be96429c-022c-453b-8399-74352b0d1849" providerId="ADAL" clId="{FD46FC95-E56B-4EE3-8F4D-F44EB6EAB157}" dt="2026-03-20T12:20:28.249" v="672"/>
          <ac:spMkLst>
            <pc:docMk/>
            <pc:sldMk cId="2100779709" sldId="307"/>
            <ac:spMk id="8" creationId="{D06A3F0E-32E3-282A-F269-585CB268D41A}"/>
          </ac:spMkLst>
        </pc:spChg>
        <pc:spChg chg="mod">
          <ac:chgData name="Jenny O’Neill" userId="be96429c-022c-453b-8399-74352b0d1849" providerId="ADAL" clId="{FD46FC95-E56B-4EE3-8F4D-F44EB6EAB157}" dt="2026-03-20T12:21:08.496" v="675" actId="6549"/>
          <ac:spMkLst>
            <pc:docMk/>
            <pc:sldMk cId="2100779709" sldId="307"/>
            <ac:spMk id="9" creationId="{24487750-BCCF-BA42-4568-C348EFD99B14}"/>
          </ac:spMkLst>
        </pc:spChg>
        <pc:picChg chg="add mod ord">
          <ac:chgData name="Jenny O’Neill" userId="be96429c-022c-453b-8399-74352b0d1849" providerId="ADAL" clId="{FD46FC95-E56B-4EE3-8F4D-F44EB6EAB157}" dt="2026-03-20T12:21:00.206" v="674" actId="167"/>
          <ac:picMkLst>
            <pc:docMk/>
            <pc:sldMk cId="2100779709" sldId="307"/>
            <ac:picMk id="2" creationId="{6C9D9821-1F91-E6F4-8065-D5F93639EDBC}"/>
          </ac:picMkLst>
        </pc:picChg>
        <pc:picChg chg="add mod">
          <ac:chgData name="Jenny O’Neill" userId="be96429c-022c-453b-8399-74352b0d1849" providerId="ADAL" clId="{FD46FC95-E56B-4EE3-8F4D-F44EB6EAB157}" dt="2026-03-20T12:21:19.138" v="676" actId="1076"/>
          <ac:picMkLst>
            <pc:docMk/>
            <pc:sldMk cId="2100779709" sldId="307"/>
            <ac:picMk id="4" creationId="{BE0B0257-CB31-0E1B-5160-8392905B6DD9}"/>
          </ac:picMkLst>
        </pc:picChg>
        <pc:picChg chg="ord">
          <ac:chgData name="Jenny O’Neill" userId="be96429c-022c-453b-8399-74352b0d1849" providerId="ADAL" clId="{FD46FC95-E56B-4EE3-8F4D-F44EB6EAB157}" dt="2026-03-20T12:21:31.189" v="678" actId="167"/>
          <ac:picMkLst>
            <pc:docMk/>
            <pc:sldMk cId="2100779709" sldId="307"/>
            <ac:picMk id="7" creationId="{3153A692-3129-4719-EF36-0B8EDFEBBD7C}"/>
          </ac:picMkLst>
        </pc:picChg>
      </pc:sldChg>
      <pc:sldChg chg="addSp delSp modSp add mod">
        <pc:chgData name="Jenny O’Neill" userId="be96429c-022c-453b-8399-74352b0d1849" providerId="ADAL" clId="{FD46FC95-E56B-4EE3-8F4D-F44EB6EAB157}" dt="2026-03-20T12:48:27.793" v="841"/>
        <pc:sldMkLst>
          <pc:docMk/>
          <pc:sldMk cId="2010042628" sldId="308"/>
        </pc:sldMkLst>
        <pc:spChg chg="mod">
          <ac:chgData name="Jenny O’Neill" userId="be96429c-022c-453b-8399-74352b0d1849" providerId="ADAL" clId="{FD46FC95-E56B-4EE3-8F4D-F44EB6EAB157}" dt="2026-03-20T12:22:16.200" v="680"/>
          <ac:spMkLst>
            <pc:docMk/>
            <pc:sldMk cId="2010042628" sldId="308"/>
            <ac:spMk id="8" creationId="{FA5B3287-6794-43FC-6C5F-6B96ECB5C336}"/>
          </ac:spMkLst>
        </pc:spChg>
        <pc:graphicFrameChg chg="add mod">
          <ac:chgData name="Jenny O’Neill" userId="be96429c-022c-453b-8399-74352b0d1849" providerId="ADAL" clId="{FD46FC95-E56B-4EE3-8F4D-F44EB6EAB157}" dt="2026-03-20T12:48:27.793" v="841"/>
          <ac:graphicFrameMkLst>
            <pc:docMk/>
            <pc:sldMk cId="2010042628" sldId="308"/>
            <ac:graphicFrameMk id="10" creationId="{068EB63F-913F-550F-7352-4042796FB0FC}"/>
          </ac:graphicFrameMkLst>
        </pc:graphicFrameChg>
      </pc:sldChg>
      <pc:sldChg chg="addSp delSp modSp add del mod ord">
        <pc:chgData name="Jenny O’Neill" userId="be96429c-022c-453b-8399-74352b0d1849" providerId="ADAL" clId="{FD46FC95-E56B-4EE3-8F4D-F44EB6EAB157}" dt="2026-03-23T14:01:04.922" v="978" actId="47"/>
        <pc:sldMkLst>
          <pc:docMk/>
          <pc:sldMk cId="1089353464" sldId="309"/>
        </pc:sldMkLst>
      </pc:sldChg>
      <pc:sldChg chg="addSp delSp modSp add mod ord modNotesTx">
        <pc:chgData name="Jenny O’Neill" userId="be96429c-022c-453b-8399-74352b0d1849" providerId="ADAL" clId="{FD46FC95-E56B-4EE3-8F4D-F44EB6EAB157}" dt="2026-03-20T12:34:38.495" v="793" actId="20577"/>
        <pc:sldMkLst>
          <pc:docMk/>
          <pc:sldMk cId="3667525883" sldId="310"/>
        </pc:sldMkLst>
        <pc:spChg chg="mod">
          <ac:chgData name="Jenny O’Neill" userId="be96429c-022c-453b-8399-74352b0d1849" providerId="ADAL" clId="{FD46FC95-E56B-4EE3-8F4D-F44EB6EAB157}" dt="2026-03-20T12:27:11.849" v="707" actId="27636"/>
          <ac:spMkLst>
            <pc:docMk/>
            <pc:sldMk cId="3667525883" sldId="310"/>
            <ac:spMk id="2" creationId="{63D9C174-6EDC-9BCA-3C31-D6E2799E3494}"/>
          </ac:spMkLst>
        </pc:spChg>
        <pc:graphicFrameChg chg="add mod modGraphic">
          <ac:chgData name="Jenny O’Neill" userId="be96429c-022c-453b-8399-74352b0d1849" providerId="ADAL" clId="{FD46FC95-E56B-4EE3-8F4D-F44EB6EAB157}" dt="2026-03-20T12:28:38.803" v="763" actId="108"/>
          <ac:graphicFrameMkLst>
            <pc:docMk/>
            <pc:sldMk cId="3667525883" sldId="310"/>
            <ac:graphicFrameMk id="6" creationId="{F8FA9028-8961-81E1-C363-68F26B4E7A17}"/>
          </ac:graphicFrameMkLst>
        </pc:graphicFrameChg>
      </pc:sldChg>
      <pc:sldChg chg="add del">
        <pc:chgData name="Jenny O’Neill" userId="be96429c-022c-453b-8399-74352b0d1849" providerId="ADAL" clId="{FD46FC95-E56B-4EE3-8F4D-F44EB6EAB157}" dt="2026-03-23T14:01:04.922" v="978" actId="47"/>
        <pc:sldMkLst>
          <pc:docMk/>
          <pc:sldMk cId="3556184141" sldId="312"/>
        </pc:sldMkLst>
      </pc:sldChg>
      <pc:sldChg chg="add del ord">
        <pc:chgData name="Jenny O’Neill" userId="be96429c-022c-453b-8399-74352b0d1849" providerId="ADAL" clId="{FD46FC95-E56B-4EE3-8F4D-F44EB6EAB157}" dt="2026-03-23T14:01:04.922" v="978" actId="47"/>
        <pc:sldMkLst>
          <pc:docMk/>
          <pc:sldMk cId="796844372" sldId="313"/>
        </pc:sldMkLst>
      </pc:sldChg>
      <pc:sldChg chg="modSp add ord">
        <pc:chgData name="Jenny O’Neill" userId="be96429c-022c-453b-8399-74352b0d1849" providerId="ADAL" clId="{FD46FC95-E56B-4EE3-8F4D-F44EB6EAB157}" dt="2026-03-20T12:36:50.332" v="801" actId="14826"/>
        <pc:sldMkLst>
          <pc:docMk/>
          <pc:sldMk cId="1915822180" sldId="314"/>
        </pc:sldMkLst>
        <pc:spChg chg="mod">
          <ac:chgData name="Jenny O’Neill" userId="be96429c-022c-453b-8399-74352b0d1849" providerId="ADAL" clId="{FD46FC95-E56B-4EE3-8F4D-F44EB6EAB157}" dt="2026-03-20T12:36:50.332" v="801" actId="14826"/>
          <ac:spMkLst>
            <pc:docMk/>
            <pc:sldMk cId="1915822180" sldId="314"/>
            <ac:spMk id="3" creationId="{2076B19B-2122-00C9-0BBE-BDB329AB098B}"/>
          </ac:spMkLst>
        </pc:spChg>
        <pc:grpChg chg="mod">
          <ac:chgData name="Jenny O’Neill" userId="be96429c-022c-453b-8399-74352b0d1849" providerId="ADAL" clId="{FD46FC95-E56B-4EE3-8F4D-F44EB6EAB157}" dt="2026-03-20T12:36:50.332" v="801" actId="14826"/>
          <ac:grpSpMkLst>
            <pc:docMk/>
            <pc:sldMk cId="1915822180" sldId="314"/>
            <ac:grpSpMk id="4" creationId="{D11D4DD2-CC1B-DE0B-CB17-CF3973C25FCE}"/>
          </ac:grpSpMkLst>
        </pc:grpChg>
        <pc:picChg chg="mod">
          <ac:chgData name="Jenny O’Neill" userId="be96429c-022c-453b-8399-74352b0d1849" providerId="ADAL" clId="{FD46FC95-E56B-4EE3-8F4D-F44EB6EAB157}" dt="2026-03-20T12:36:50.332" v="801" actId="14826"/>
          <ac:picMkLst>
            <pc:docMk/>
            <pc:sldMk cId="1915822180" sldId="314"/>
            <ac:picMk id="2" creationId="{0D3AE6E4-6125-6A5B-D197-DC29323F5F3E}"/>
          </ac:picMkLst>
        </pc:picChg>
        <pc:picChg chg="mod">
          <ac:chgData name="Jenny O’Neill" userId="be96429c-022c-453b-8399-74352b0d1849" providerId="ADAL" clId="{FD46FC95-E56B-4EE3-8F4D-F44EB6EAB157}" dt="2026-03-20T12:36:50.332" v="801" actId="14826"/>
          <ac:picMkLst>
            <pc:docMk/>
            <pc:sldMk cId="1915822180" sldId="314"/>
            <ac:picMk id="9" creationId="{E9DF8B5E-7E4E-0344-7950-5834B44196B6}"/>
          </ac:picMkLst>
        </pc:picChg>
      </pc:sldChg>
      <pc:sldChg chg="addSp delSp modSp add mod ord">
        <pc:chgData name="Jenny O’Neill" userId="be96429c-022c-453b-8399-74352b0d1849" providerId="ADAL" clId="{FD46FC95-E56B-4EE3-8F4D-F44EB6EAB157}" dt="2026-03-20T12:50:12.790" v="864" actId="478"/>
        <pc:sldMkLst>
          <pc:docMk/>
          <pc:sldMk cId="3370750358" sldId="315"/>
        </pc:sldMkLst>
        <pc:spChg chg="mod">
          <ac:chgData name="Jenny O’Neill" userId="be96429c-022c-453b-8399-74352b0d1849" providerId="ADAL" clId="{FD46FC95-E56B-4EE3-8F4D-F44EB6EAB157}" dt="2026-03-20T12:44:47.877" v="828" actId="27636"/>
          <ac:spMkLst>
            <pc:docMk/>
            <pc:sldMk cId="3370750358" sldId="315"/>
            <ac:spMk id="3" creationId="{D97139B7-4D75-4776-9112-15642E1F5590}"/>
          </ac:spMkLst>
        </pc:spChg>
        <pc:picChg chg="add mod">
          <ac:chgData name="Jenny O’Neill" userId="be96429c-022c-453b-8399-74352b0d1849" providerId="ADAL" clId="{FD46FC95-E56B-4EE3-8F4D-F44EB6EAB157}" dt="2026-03-20T12:37:41.727" v="805" actId="14100"/>
          <ac:picMkLst>
            <pc:docMk/>
            <pc:sldMk cId="3370750358" sldId="315"/>
            <ac:picMk id="5" creationId="{1F115A38-58E3-A921-FE39-CE9B9AEFFE35}"/>
          </ac:picMkLst>
        </pc:picChg>
      </pc:sldChg>
      <pc:sldChg chg="addSp modSp add mod">
        <pc:chgData name="Jenny O’Neill" userId="be96429c-022c-453b-8399-74352b0d1849" providerId="ADAL" clId="{FD46FC95-E56B-4EE3-8F4D-F44EB6EAB157}" dt="2026-03-23T12:27:46.507" v="923" actId="571"/>
        <pc:sldMkLst>
          <pc:docMk/>
          <pc:sldMk cId="2962108529" sldId="316"/>
        </pc:sldMkLst>
        <pc:spChg chg="add mod">
          <ac:chgData name="Jenny O’Neill" userId="be96429c-022c-453b-8399-74352b0d1849" providerId="ADAL" clId="{FD46FC95-E56B-4EE3-8F4D-F44EB6EAB157}" dt="2026-03-20T12:54:56.607" v="890" actId="1076"/>
          <ac:spMkLst>
            <pc:docMk/>
            <pc:sldMk cId="2962108529" sldId="316"/>
            <ac:spMk id="2" creationId="{86E60042-A1D9-A94C-047D-2D32B871F43C}"/>
          </ac:spMkLst>
        </pc:spChg>
        <pc:spChg chg="add mod">
          <ac:chgData name="Jenny O’Neill" userId="be96429c-022c-453b-8399-74352b0d1849" providerId="ADAL" clId="{FD46FC95-E56B-4EE3-8F4D-F44EB6EAB157}" dt="2026-03-20T12:54:56.607" v="890" actId="1076"/>
          <ac:spMkLst>
            <pc:docMk/>
            <pc:sldMk cId="2962108529" sldId="316"/>
            <ac:spMk id="4" creationId="{A52DE18F-476F-4687-F04C-3261A36755BE}"/>
          </ac:spMkLst>
        </pc:spChg>
        <pc:spChg chg="add mod">
          <ac:chgData name="Jenny O’Neill" userId="be96429c-022c-453b-8399-74352b0d1849" providerId="ADAL" clId="{FD46FC95-E56B-4EE3-8F4D-F44EB6EAB157}" dt="2026-03-20T12:54:56.607" v="890" actId="1076"/>
          <ac:spMkLst>
            <pc:docMk/>
            <pc:sldMk cId="2962108529" sldId="316"/>
            <ac:spMk id="6" creationId="{24838854-6CF8-C207-2AC9-A3E71564731D}"/>
          </ac:spMkLst>
        </pc:spChg>
        <pc:spChg chg="add mod">
          <ac:chgData name="Jenny O’Neill" userId="be96429c-022c-453b-8399-74352b0d1849" providerId="ADAL" clId="{FD46FC95-E56B-4EE3-8F4D-F44EB6EAB157}" dt="2026-03-20T12:54:56.607" v="890" actId="1076"/>
          <ac:spMkLst>
            <pc:docMk/>
            <pc:sldMk cId="2962108529" sldId="316"/>
            <ac:spMk id="7" creationId="{17DFC0EA-E917-9174-8F18-936A80E2B345}"/>
          </ac:spMkLst>
        </pc:spChg>
        <pc:spChg chg="add mod">
          <ac:chgData name="Jenny O’Neill" userId="be96429c-022c-453b-8399-74352b0d1849" providerId="ADAL" clId="{FD46FC95-E56B-4EE3-8F4D-F44EB6EAB157}" dt="2026-03-20T12:54:56.607" v="890" actId="1076"/>
          <ac:spMkLst>
            <pc:docMk/>
            <pc:sldMk cId="2962108529" sldId="316"/>
            <ac:spMk id="9" creationId="{5331E34A-2B58-5BE9-370C-5ED04F59C7B7}"/>
          </ac:spMkLst>
        </pc:spChg>
        <pc:spChg chg="add mod">
          <ac:chgData name="Jenny O’Neill" userId="be96429c-022c-453b-8399-74352b0d1849" providerId="ADAL" clId="{FD46FC95-E56B-4EE3-8F4D-F44EB6EAB157}" dt="2026-03-23T12:27:46.507" v="923" actId="571"/>
          <ac:spMkLst>
            <pc:docMk/>
            <pc:sldMk cId="2962108529" sldId="316"/>
            <ac:spMk id="11" creationId="{310CE5F0-E96D-A45A-840A-0C79A347490A}"/>
          </ac:spMkLst>
        </pc:spChg>
        <pc:graphicFrameChg chg="add mod">
          <ac:chgData name="Jenny O’Neill" userId="be96429c-022c-453b-8399-74352b0d1849" providerId="ADAL" clId="{FD46FC95-E56B-4EE3-8F4D-F44EB6EAB157}" dt="2026-03-23T12:27:46.507" v="923" actId="571"/>
          <ac:graphicFrameMkLst>
            <pc:docMk/>
            <pc:sldMk cId="2962108529" sldId="316"/>
            <ac:graphicFrameMk id="10" creationId="{80593792-E1CC-DAC4-7A16-C5FCD92B4373}"/>
          </ac:graphicFrameMkLst>
        </pc:graphicFrameChg>
      </pc:sldChg>
      <pc:sldChg chg="add del setBg">
        <pc:chgData name="Jenny O’Neill" userId="be96429c-022c-453b-8399-74352b0d1849" providerId="ADAL" clId="{FD46FC95-E56B-4EE3-8F4D-F44EB6EAB157}" dt="2026-03-23T11:57:28.516" v="897" actId="47"/>
        <pc:sldMkLst>
          <pc:docMk/>
          <pc:sldMk cId="1909240921" sldId="320"/>
        </pc:sldMkLst>
      </pc:sldChg>
      <pc:sldChg chg="addSp delSp modSp add mod ord">
        <pc:chgData name="Jenny O’Neill" userId="be96429c-022c-453b-8399-74352b0d1849" providerId="ADAL" clId="{FD46FC95-E56B-4EE3-8F4D-F44EB6EAB157}" dt="2026-03-23T12:42:08.165" v="970"/>
        <pc:sldMkLst>
          <pc:docMk/>
          <pc:sldMk cId="4130136044" sldId="321"/>
        </pc:sldMkLst>
        <pc:spChg chg="del">
          <ac:chgData name="Jenny O’Neill" userId="be96429c-022c-453b-8399-74352b0d1849" providerId="ADAL" clId="{FD46FC95-E56B-4EE3-8F4D-F44EB6EAB157}" dt="2026-03-23T11:56:51.775" v="894" actId="478"/>
          <ac:spMkLst>
            <pc:docMk/>
            <pc:sldMk cId="4130136044" sldId="321"/>
            <ac:spMk id="2" creationId="{6F687F68-B335-99B3-C769-D69399412D2B}"/>
          </ac:spMkLst>
        </pc:spChg>
        <pc:spChg chg="del">
          <ac:chgData name="Jenny O’Neill" userId="be96429c-022c-453b-8399-74352b0d1849" providerId="ADAL" clId="{FD46FC95-E56B-4EE3-8F4D-F44EB6EAB157}" dt="2026-03-23T11:56:51.775" v="894" actId="478"/>
          <ac:spMkLst>
            <pc:docMk/>
            <pc:sldMk cId="4130136044" sldId="321"/>
            <ac:spMk id="3" creationId="{2D017198-80E6-A367-7834-4F7EAF44EAA6}"/>
          </ac:spMkLst>
        </pc:spChg>
        <pc:spChg chg="del">
          <ac:chgData name="Jenny O’Neill" userId="be96429c-022c-453b-8399-74352b0d1849" providerId="ADAL" clId="{FD46FC95-E56B-4EE3-8F4D-F44EB6EAB157}" dt="2026-03-23T11:56:51.775" v="894" actId="478"/>
          <ac:spMkLst>
            <pc:docMk/>
            <pc:sldMk cId="4130136044" sldId="321"/>
            <ac:spMk id="4" creationId="{D4D8D76D-F3ED-111D-AC2D-BF82D72D0669}"/>
          </ac:spMkLst>
        </pc:spChg>
        <pc:spChg chg="del">
          <ac:chgData name="Jenny O’Neill" userId="be96429c-022c-453b-8399-74352b0d1849" providerId="ADAL" clId="{FD46FC95-E56B-4EE3-8F4D-F44EB6EAB157}" dt="2026-03-23T11:56:51.775" v="894" actId="478"/>
          <ac:spMkLst>
            <pc:docMk/>
            <pc:sldMk cId="4130136044" sldId="321"/>
            <ac:spMk id="6" creationId="{BF3E4CE1-37F9-3630-83D3-DD8872EE9AC5}"/>
          </ac:spMkLst>
        </pc:spChg>
        <pc:spChg chg="del">
          <ac:chgData name="Jenny O’Neill" userId="be96429c-022c-453b-8399-74352b0d1849" providerId="ADAL" clId="{FD46FC95-E56B-4EE3-8F4D-F44EB6EAB157}" dt="2026-03-23T11:56:51.775" v="894" actId="478"/>
          <ac:spMkLst>
            <pc:docMk/>
            <pc:sldMk cId="4130136044" sldId="321"/>
            <ac:spMk id="7" creationId="{FF33A67A-4884-E7E2-7101-6A9C26D67812}"/>
          </ac:spMkLst>
        </pc:spChg>
        <pc:spChg chg="del">
          <ac:chgData name="Jenny O’Neill" userId="be96429c-022c-453b-8399-74352b0d1849" providerId="ADAL" clId="{FD46FC95-E56B-4EE3-8F4D-F44EB6EAB157}" dt="2026-03-23T11:56:51.775" v="894" actId="478"/>
          <ac:spMkLst>
            <pc:docMk/>
            <pc:sldMk cId="4130136044" sldId="321"/>
            <ac:spMk id="9" creationId="{BD05ADEE-D579-DE61-6C08-CCB062D68B4A}"/>
          </ac:spMkLst>
        </pc:spChg>
        <pc:spChg chg="add del mod">
          <ac:chgData name="Jenny O’Neill" userId="be96429c-022c-453b-8399-74352b0d1849" providerId="ADAL" clId="{FD46FC95-E56B-4EE3-8F4D-F44EB6EAB157}" dt="2026-03-23T11:56:56.255" v="895" actId="478"/>
          <ac:spMkLst>
            <pc:docMk/>
            <pc:sldMk cId="4130136044" sldId="321"/>
            <ac:spMk id="11" creationId="{0635231D-17F4-CB78-5EC1-0BE6D4C733CD}"/>
          </ac:spMkLst>
        </pc:spChg>
        <pc:spChg chg="add mod">
          <ac:chgData name="Jenny O’Neill" userId="be96429c-022c-453b-8399-74352b0d1849" providerId="ADAL" clId="{FD46FC95-E56B-4EE3-8F4D-F44EB6EAB157}" dt="2026-03-23T11:57:05.433" v="896"/>
          <ac:spMkLst>
            <pc:docMk/>
            <pc:sldMk cId="4130136044" sldId="321"/>
            <ac:spMk id="12" creationId="{C2237B5F-D06F-8977-FFC5-578B3E78B41C}"/>
          </ac:spMkLst>
        </pc:spChg>
        <pc:spChg chg="add mod">
          <ac:chgData name="Jenny O’Neill" userId="be96429c-022c-453b-8399-74352b0d1849" providerId="ADAL" clId="{FD46FC95-E56B-4EE3-8F4D-F44EB6EAB157}" dt="2026-03-23T11:57:05.433" v="896"/>
          <ac:spMkLst>
            <pc:docMk/>
            <pc:sldMk cId="4130136044" sldId="321"/>
            <ac:spMk id="14" creationId="{4FA0C35F-7C0C-9784-564A-1B577E63203C}"/>
          </ac:spMkLst>
        </pc:spChg>
        <pc:graphicFrameChg chg="del">
          <ac:chgData name="Jenny O’Neill" userId="be96429c-022c-453b-8399-74352b0d1849" providerId="ADAL" clId="{FD46FC95-E56B-4EE3-8F4D-F44EB6EAB157}" dt="2026-03-23T11:56:51.775" v="894" actId="478"/>
          <ac:graphicFrameMkLst>
            <pc:docMk/>
            <pc:sldMk cId="4130136044" sldId="321"/>
            <ac:graphicFrameMk id="8" creationId="{C4FEE706-DCE0-BD2A-BC61-28893DAA5C67}"/>
          </ac:graphicFrameMkLst>
        </pc:graphicFrameChg>
        <pc:graphicFrameChg chg="add mod modGraphic">
          <ac:chgData name="Jenny O’Neill" userId="be96429c-022c-453b-8399-74352b0d1849" providerId="ADAL" clId="{FD46FC95-E56B-4EE3-8F4D-F44EB6EAB157}" dt="2026-03-23T12:13:30.259" v="912" actId="113"/>
          <ac:graphicFrameMkLst>
            <pc:docMk/>
            <pc:sldMk cId="4130136044" sldId="321"/>
            <ac:graphicFrameMk id="15" creationId="{F6E006A8-09C0-0297-B057-046300C2D005}"/>
          </ac:graphicFrameMkLst>
        </pc:graphicFrameChg>
        <pc:picChg chg="del">
          <ac:chgData name="Jenny O’Neill" userId="be96429c-022c-453b-8399-74352b0d1849" providerId="ADAL" clId="{FD46FC95-E56B-4EE3-8F4D-F44EB6EAB157}" dt="2026-03-23T11:56:51.775" v="894" actId="478"/>
          <ac:picMkLst>
            <pc:docMk/>
            <pc:sldMk cId="4130136044" sldId="321"/>
            <ac:picMk id="5" creationId="{ADB74AC3-B2BF-128E-9C88-FBA67AC93F98}"/>
          </ac:picMkLst>
        </pc:picChg>
        <pc:cxnChg chg="add mod">
          <ac:chgData name="Jenny O’Neill" userId="be96429c-022c-453b-8399-74352b0d1849" providerId="ADAL" clId="{FD46FC95-E56B-4EE3-8F4D-F44EB6EAB157}" dt="2026-03-23T11:57:05.433" v="896"/>
          <ac:cxnSpMkLst>
            <pc:docMk/>
            <pc:sldMk cId="4130136044" sldId="321"/>
            <ac:cxnSpMk id="13" creationId="{64B261ED-2DEF-F7C8-429B-81D5856BDAE6}"/>
          </ac:cxnSpMkLst>
        </pc:cxnChg>
      </pc:sldChg>
      <pc:sldChg chg="add ord">
        <pc:chgData name="Jenny O’Neill" userId="be96429c-022c-453b-8399-74352b0d1849" providerId="ADAL" clId="{FD46FC95-E56B-4EE3-8F4D-F44EB6EAB157}" dt="2026-03-23T12:42:08.165" v="970"/>
        <pc:sldMkLst>
          <pc:docMk/>
          <pc:sldMk cId="3748883241" sldId="322"/>
        </pc:sldMkLst>
      </pc:sldChg>
      <pc:sldChg chg="addSp modSp add mod ord">
        <pc:chgData name="Jenny O’Neill" userId="be96429c-022c-453b-8399-74352b0d1849" providerId="ADAL" clId="{FD46FC95-E56B-4EE3-8F4D-F44EB6EAB157}" dt="2026-03-23T12:42:08.165" v="970"/>
        <pc:sldMkLst>
          <pc:docMk/>
          <pc:sldMk cId="2241846601" sldId="323"/>
        </pc:sldMkLst>
        <pc:spChg chg="mod">
          <ac:chgData name="Jenny O’Neill" userId="be96429c-022c-453b-8399-74352b0d1849" providerId="ADAL" clId="{FD46FC95-E56B-4EE3-8F4D-F44EB6EAB157}" dt="2026-03-23T12:38:50.910" v="945" actId="27636"/>
          <ac:spMkLst>
            <pc:docMk/>
            <pc:sldMk cId="2241846601" sldId="323"/>
            <ac:spMk id="2" creationId="{60A9AC58-7BE4-E047-6F80-CE167B2C6413}"/>
          </ac:spMkLst>
        </pc:spChg>
        <pc:spChg chg="mod">
          <ac:chgData name="Jenny O’Neill" userId="be96429c-022c-453b-8399-74352b0d1849" providerId="ADAL" clId="{FD46FC95-E56B-4EE3-8F4D-F44EB6EAB157}" dt="2026-03-23T12:40:27.321" v="968" actId="6549"/>
          <ac:spMkLst>
            <pc:docMk/>
            <pc:sldMk cId="2241846601" sldId="323"/>
            <ac:spMk id="4" creationId="{BFD1CBAB-B420-2741-E4C1-0A9B2D832DCC}"/>
          </ac:spMkLst>
        </pc:spChg>
        <pc:graphicFrameChg chg="add mod">
          <ac:chgData name="Jenny O’Neill" userId="be96429c-022c-453b-8399-74352b0d1849" providerId="ADAL" clId="{FD46FC95-E56B-4EE3-8F4D-F44EB6EAB157}" dt="2026-03-23T12:26:50.039" v="917" actId="1076"/>
          <ac:graphicFrameMkLst>
            <pc:docMk/>
            <pc:sldMk cId="2241846601" sldId="323"/>
            <ac:graphicFrameMk id="5" creationId="{006E809E-99E9-76E8-B309-5CE8DE21B198}"/>
          </ac:graphicFrameMkLst>
        </pc:graphicFrameChg>
      </pc:sldChg>
      <pc:sldChg chg="addSp delSp modSp add del mod ord">
        <pc:chgData name="Jenny O’Neill" userId="be96429c-022c-453b-8399-74352b0d1849" providerId="ADAL" clId="{FD46FC95-E56B-4EE3-8F4D-F44EB6EAB157}" dt="2026-03-23T12:30:34.934" v="935" actId="47"/>
        <pc:sldMkLst>
          <pc:docMk/>
          <pc:sldMk cId="1632921787" sldId="324"/>
        </pc:sldMkLst>
        <pc:spChg chg="add del mod">
          <ac:chgData name="Jenny O’Neill" userId="be96429c-022c-453b-8399-74352b0d1849" providerId="ADAL" clId="{FD46FC95-E56B-4EE3-8F4D-F44EB6EAB157}" dt="2026-03-23T12:29:54.031" v="930" actId="21"/>
          <ac:spMkLst>
            <pc:docMk/>
            <pc:sldMk cId="1632921787" sldId="324"/>
            <ac:spMk id="3" creationId="{0CCC61BD-EE0B-C6D5-FBDC-E32EE69D82CF}"/>
          </ac:spMkLst>
        </pc:spChg>
        <pc:spChg chg="add del mod">
          <ac:chgData name="Jenny O’Neill" userId="be96429c-022c-453b-8399-74352b0d1849" providerId="ADAL" clId="{FD46FC95-E56B-4EE3-8F4D-F44EB6EAB157}" dt="2026-03-23T12:29:54.031" v="930" actId="21"/>
          <ac:spMkLst>
            <pc:docMk/>
            <pc:sldMk cId="1632921787" sldId="324"/>
            <ac:spMk id="4" creationId="{B6C817D1-B21D-ABC2-7366-CA10C6047C0D}"/>
          </ac:spMkLst>
        </pc:spChg>
        <pc:spChg chg="add del mod">
          <ac:chgData name="Jenny O’Neill" userId="be96429c-022c-453b-8399-74352b0d1849" providerId="ADAL" clId="{FD46FC95-E56B-4EE3-8F4D-F44EB6EAB157}" dt="2026-03-23T12:29:54.031" v="930" actId="21"/>
          <ac:spMkLst>
            <pc:docMk/>
            <pc:sldMk cId="1632921787" sldId="324"/>
            <ac:spMk id="5" creationId="{F1F87C5C-9061-C8CF-8CCF-544947331182}"/>
          </ac:spMkLst>
        </pc:spChg>
        <pc:spChg chg="add del mod">
          <ac:chgData name="Jenny O’Neill" userId="be96429c-022c-453b-8399-74352b0d1849" providerId="ADAL" clId="{FD46FC95-E56B-4EE3-8F4D-F44EB6EAB157}" dt="2026-03-23T12:29:54.031" v="930" actId="21"/>
          <ac:spMkLst>
            <pc:docMk/>
            <pc:sldMk cId="1632921787" sldId="324"/>
            <ac:spMk id="6" creationId="{61EE671E-968A-F973-943C-9847DC893075}"/>
          </ac:spMkLst>
        </pc:spChg>
        <pc:spChg chg="add mod">
          <ac:chgData name="Jenny O’Neill" userId="be96429c-022c-453b-8399-74352b0d1849" providerId="ADAL" clId="{FD46FC95-E56B-4EE3-8F4D-F44EB6EAB157}" dt="2026-03-23T12:28:10.005" v="926" actId="1076"/>
          <ac:spMkLst>
            <pc:docMk/>
            <pc:sldMk cId="1632921787" sldId="324"/>
            <ac:spMk id="7" creationId="{CC40834B-E2D7-4B24-401A-3BC02A98619B}"/>
          </ac:spMkLst>
        </pc:spChg>
        <pc:spChg chg="del">
          <ac:chgData name="Jenny O’Neill" userId="be96429c-022c-453b-8399-74352b0d1849" providerId="ADAL" clId="{FD46FC95-E56B-4EE3-8F4D-F44EB6EAB157}" dt="2026-03-23T12:29:04.519" v="928" actId="478"/>
          <ac:spMkLst>
            <pc:docMk/>
            <pc:sldMk cId="1632921787" sldId="324"/>
            <ac:spMk id="12" creationId="{AFF0F0EA-6794-4DB3-4940-4FE99A015B17}"/>
          </ac:spMkLst>
        </pc:spChg>
        <pc:graphicFrameChg chg="add del mod">
          <ac:chgData name="Jenny O’Neill" userId="be96429c-022c-453b-8399-74352b0d1849" providerId="ADAL" clId="{FD46FC95-E56B-4EE3-8F4D-F44EB6EAB157}" dt="2026-03-23T12:29:54.031" v="930" actId="21"/>
          <ac:graphicFrameMkLst>
            <pc:docMk/>
            <pc:sldMk cId="1632921787" sldId="324"/>
            <ac:graphicFrameMk id="2" creationId="{2C484BFE-FF0D-C499-DA98-5DE44F6713C6}"/>
          </ac:graphicFrameMkLst>
        </pc:graphicFrameChg>
        <pc:graphicFrameChg chg="del">
          <ac:chgData name="Jenny O’Neill" userId="be96429c-022c-453b-8399-74352b0d1849" providerId="ADAL" clId="{FD46FC95-E56B-4EE3-8F4D-F44EB6EAB157}" dt="2026-03-23T12:28:01.233" v="924" actId="478"/>
          <ac:graphicFrameMkLst>
            <pc:docMk/>
            <pc:sldMk cId="1632921787" sldId="324"/>
            <ac:graphicFrameMk id="15" creationId="{9B389D53-FC98-58AC-871A-05DAC63DA4F8}"/>
          </ac:graphicFrameMkLst>
        </pc:graphicFrameChg>
        <pc:cxnChg chg="mod">
          <ac:chgData name="Jenny O’Neill" userId="be96429c-022c-453b-8399-74352b0d1849" providerId="ADAL" clId="{FD46FC95-E56B-4EE3-8F4D-F44EB6EAB157}" dt="2026-03-23T12:28:22.181" v="927" actId="14100"/>
          <ac:cxnSpMkLst>
            <pc:docMk/>
            <pc:sldMk cId="1632921787" sldId="324"/>
            <ac:cxnSpMk id="13" creationId="{4F915970-C9FF-7188-F519-1F1511102207}"/>
          </ac:cxnSpMkLst>
        </pc:cxnChg>
      </pc:sldChg>
      <pc:sldChg chg="addSp delSp modSp add mod ord">
        <pc:chgData name="Jenny O’Neill" userId="be96429c-022c-453b-8399-74352b0d1849" providerId="ADAL" clId="{FD46FC95-E56B-4EE3-8F4D-F44EB6EAB157}" dt="2026-03-23T12:42:08.165" v="970"/>
        <pc:sldMkLst>
          <pc:docMk/>
          <pc:sldMk cId="2940982405" sldId="325"/>
        </pc:sldMkLst>
        <pc:spChg chg="del">
          <ac:chgData name="Jenny O’Neill" userId="be96429c-022c-453b-8399-74352b0d1849" providerId="ADAL" clId="{FD46FC95-E56B-4EE3-8F4D-F44EB6EAB157}" dt="2026-03-23T12:31:16.486" v="937" actId="478"/>
          <ac:spMkLst>
            <pc:docMk/>
            <pc:sldMk cId="2940982405" sldId="325"/>
            <ac:spMk id="3" creationId="{6501A64B-E942-E3D1-3D0E-AB83BD1CEFAF}"/>
          </ac:spMkLst>
        </pc:spChg>
        <pc:spChg chg="add mod">
          <ac:chgData name="Jenny O’Neill" userId="be96429c-022c-453b-8399-74352b0d1849" providerId="ADAL" clId="{FD46FC95-E56B-4EE3-8F4D-F44EB6EAB157}" dt="2026-03-23T12:30:18.407" v="933"/>
          <ac:spMkLst>
            <pc:docMk/>
            <pc:sldMk cId="2940982405" sldId="325"/>
            <ac:spMk id="4" creationId="{0CCC61BD-EE0B-C6D5-FBDC-E32EE69D82CF}"/>
          </ac:spMkLst>
        </pc:spChg>
        <pc:spChg chg="add mod">
          <ac:chgData name="Jenny O’Neill" userId="be96429c-022c-453b-8399-74352b0d1849" providerId="ADAL" clId="{FD46FC95-E56B-4EE3-8F4D-F44EB6EAB157}" dt="2026-03-23T12:30:18.407" v="933"/>
          <ac:spMkLst>
            <pc:docMk/>
            <pc:sldMk cId="2940982405" sldId="325"/>
            <ac:spMk id="6" creationId="{B6C817D1-B21D-ABC2-7366-CA10C6047C0D}"/>
          </ac:spMkLst>
        </pc:spChg>
        <pc:spChg chg="add mod">
          <ac:chgData name="Jenny O’Neill" userId="be96429c-022c-453b-8399-74352b0d1849" providerId="ADAL" clId="{FD46FC95-E56B-4EE3-8F4D-F44EB6EAB157}" dt="2026-03-23T12:30:18.407" v="933"/>
          <ac:spMkLst>
            <pc:docMk/>
            <pc:sldMk cId="2940982405" sldId="325"/>
            <ac:spMk id="7" creationId="{F1F87C5C-9061-C8CF-8CCF-544947331182}"/>
          </ac:spMkLst>
        </pc:spChg>
        <pc:spChg chg="add mod">
          <ac:chgData name="Jenny O’Neill" userId="be96429c-022c-453b-8399-74352b0d1849" providerId="ADAL" clId="{FD46FC95-E56B-4EE3-8F4D-F44EB6EAB157}" dt="2026-03-23T12:30:18.407" v="933"/>
          <ac:spMkLst>
            <pc:docMk/>
            <pc:sldMk cId="2940982405" sldId="325"/>
            <ac:spMk id="8" creationId="{61EE671E-968A-F973-943C-9847DC893075}"/>
          </ac:spMkLst>
        </pc:spChg>
        <pc:spChg chg="add mod">
          <ac:chgData name="Jenny O’Neill" userId="be96429c-022c-453b-8399-74352b0d1849" providerId="ADAL" clId="{FD46FC95-E56B-4EE3-8F4D-F44EB6EAB157}" dt="2026-03-23T12:30:30.453" v="934"/>
          <ac:spMkLst>
            <pc:docMk/>
            <pc:sldMk cId="2940982405" sldId="325"/>
            <ac:spMk id="9" creationId="{B6A3F031-EBDD-068D-5CF3-014049993CD4}"/>
          </ac:spMkLst>
        </pc:spChg>
        <pc:spChg chg="add del mod">
          <ac:chgData name="Jenny O’Neill" userId="be96429c-022c-453b-8399-74352b0d1849" providerId="ADAL" clId="{FD46FC95-E56B-4EE3-8F4D-F44EB6EAB157}" dt="2026-03-23T12:31:20.718" v="938" actId="478"/>
          <ac:spMkLst>
            <pc:docMk/>
            <pc:sldMk cId="2940982405" sldId="325"/>
            <ac:spMk id="11" creationId="{4623577D-3FC6-A101-36CC-DB93B67D2149}"/>
          </ac:spMkLst>
        </pc:spChg>
        <pc:graphicFrameChg chg="add mod">
          <ac:chgData name="Jenny O’Neill" userId="be96429c-022c-453b-8399-74352b0d1849" providerId="ADAL" clId="{FD46FC95-E56B-4EE3-8F4D-F44EB6EAB157}" dt="2026-03-23T12:30:18.407" v="933"/>
          <ac:graphicFrameMkLst>
            <pc:docMk/>
            <pc:sldMk cId="2940982405" sldId="325"/>
            <ac:graphicFrameMk id="2" creationId="{2C484BFE-FF0D-C499-DA98-5DE44F6713C6}"/>
          </ac:graphicFrameMkLst>
        </pc:graphicFrameChg>
        <pc:picChg chg="mod">
          <ac:chgData name="Jenny O’Neill" userId="be96429c-022c-453b-8399-74352b0d1849" providerId="ADAL" clId="{FD46FC95-E56B-4EE3-8F4D-F44EB6EAB157}" dt="2026-03-23T12:31:11.708" v="936" actId="14826"/>
          <ac:picMkLst>
            <pc:docMk/>
            <pc:sldMk cId="2940982405" sldId="325"/>
            <ac:picMk id="5" creationId="{749CBEC3-9CAB-2CA4-E06D-C44901E40E31}"/>
          </ac:picMkLst>
        </pc:picChg>
      </pc:sldChg>
      <pc:sldMasterChg chg="delSldLayout">
        <pc:chgData name="Jenny O’Neill" userId="be96429c-022c-453b-8399-74352b0d1849" providerId="ADAL" clId="{FD46FC95-E56B-4EE3-8F4D-F44EB6EAB157}" dt="2026-03-23T11:57:28.516" v="897" actId="47"/>
        <pc:sldMasterMkLst>
          <pc:docMk/>
          <pc:sldMasterMk cId="497344142" sldId="2147483660"/>
        </pc:sldMasterMkLst>
        <pc:sldLayoutChg chg="del">
          <pc:chgData name="Jenny O’Neill" userId="be96429c-022c-453b-8399-74352b0d1849" providerId="ADAL" clId="{FD46FC95-E56B-4EE3-8F4D-F44EB6EAB157}" dt="2026-03-23T11:57:28.516" v="897" actId="47"/>
          <pc:sldLayoutMkLst>
            <pc:docMk/>
            <pc:sldMasterMk cId="497344142" sldId="2147483660"/>
            <pc:sldLayoutMk cId="329458006" sldId="2147483676"/>
          </pc:sldLayoutMkLst>
        </pc:sldLayoutChg>
      </pc:sldMasterChg>
      <pc:sldMasterChg chg="delSldLayout">
        <pc:chgData name="Jenny O’Neill" userId="be96429c-022c-453b-8399-74352b0d1849" providerId="ADAL" clId="{FD46FC95-E56B-4EE3-8F4D-F44EB6EAB157}" dt="2026-03-20T12:32:40.023" v="787" actId="47"/>
        <pc:sldMasterMkLst>
          <pc:docMk/>
          <pc:sldMasterMk cId="1957196758" sldId="2147483667"/>
        </pc:sldMasterMkLst>
      </pc:sldMaster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linkedin.com/in/irish-data-stewardship-network-sonra%C3%AD-5a9b1a275?lipi=urn%3Ali%3Apage%3Ad_flagship3_profile_view_base_contact_details%3B7ngtGPIdRqCgZKy%2BXo6%2BeA%3D%3D"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linkedin.com/in/irish-data-stewardship-network-sonra%C3%AD-5a9b1a275?lipi=urn%3Ali%3Apage%3Ad_flagship3_profile_view_base_contact_details%3B7ngtGPIdRqCgZKy%2BXo6%2BeA%3D%3D"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C54A22-5013-4D42-91B2-329B5DF4FA9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E"/>
        </a:p>
      </dgm:t>
    </dgm:pt>
    <dgm:pt modelId="{3BCB01F1-DFD1-4D98-8DF0-E137EB244DD6}">
      <dgm:prSet phldrT="[Text]"/>
      <dgm:spPr>
        <a:solidFill>
          <a:srgbClr val="FFC60B"/>
        </a:solidFill>
        <a:ln>
          <a:noFill/>
        </a:ln>
      </dgm:spPr>
      <dgm:t>
        <a:bodyPr/>
        <a:lstStyle/>
        <a:p>
          <a:pPr>
            <a:buNone/>
          </a:pPr>
          <a:r>
            <a:rPr lang="en-US" b="1" dirty="0">
              <a:solidFill>
                <a:schemeClr val="bg1"/>
              </a:solidFill>
              <a:latin typeface="Century Gothic" panose="020B0502020202020204" pitchFamily="34" charset="0"/>
              <a:ea typeface="+mn-ea"/>
              <a:cs typeface="+mn-cs"/>
            </a:rPr>
            <a:t>Website</a:t>
          </a:r>
          <a:r>
            <a:rPr lang="en-US" dirty="0">
              <a:solidFill>
                <a:schemeClr val="bg1"/>
              </a:solidFill>
              <a:latin typeface="Century Gothic" panose="020B0502020202020204" pitchFamily="34" charset="0"/>
              <a:ea typeface="+mn-ea"/>
              <a:cs typeface="+mn-cs"/>
            </a:rPr>
            <a:t>: datastewards.ie </a:t>
          </a:r>
          <a:endParaRPr lang="en-IE" dirty="0"/>
        </a:p>
      </dgm:t>
    </dgm:pt>
    <dgm:pt modelId="{0A36C63F-D4A2-45F3-99BA-AD9BF40FE10F}" type="parTrans" cxnId="{7603266D-4734-41C5-8DD8-E76B9B0BB471}">
      <dgm:prSet/>
      <dgm:spPr/>
      <dgm:t>
        <a:bodyPr/>
        <a:lstStyle/>
        <a:p>
          <a:endParaRPr lang="en-IE"/>
        </a:p>
      </dgm:t>
    </dgm:pt>
    <dgm:pt modelId="{541E9784-9500-4872-96D5-C3248A922F84}" type="sibTrans" cxnId="{7603266D-4734-41C5-8DD8-E76B9B0BB471}">
      <dgm:prSet/>
      <dgm:spPr/>
      <dgm:t>
        <a:bodyPr/>
        <a:lstStyle/>
        <a:p>
          <a:endParaRPr lang="en-IE"/>
        </a:p>
      </dgm:t>
    </dgm:pt>
    <dgm:pt modelId="{B0C97E6D-D599-46CF-8594-52A9FE99CC02}">
      <dgm:prSet phldrT="[Text]"/>
      <dgm:spPr>
        <a:solidFill>
          <a:srgbClr val="FFC60B"/>
        </a:solidFill>
        <a:ln>
          <a:noFill/>
        </a:ln>
      </dgm:spPr>
      <dgm:t>
        <a:bodyPr/>
        <a:lstStyle/>
        <a:p>
          <a:pPr>
            <a:buNone/>
          </a:pPr>
          <a:r>
            <a:rPr lang="en-US" b="1" dirty="0">
              <a:solidFill>
                <a:schemeClr val="bg1"/>
              </a:solidFill>
              <a:latin typeface="Century Gothic" panose="020B0502020202020204" pitchFamily="34" charset="0"/>
              <a:ea typeface="+mn-ea"/>
              <a:cs typeface="+mn-cs"/>
            </a:rPr>
            <a:t>Listserv</a:t>
          </a:r>
          <a:r>
            <a:rPr lang="en-US" dirty="0">
              <a:solidFill>
                <a:schemeClr val="bg1"/>
              </a:solidFill>
              <a:latin typeface="Century Gothic" panose="020B0502020202020204" pitchFamily="34" charset="0"/>
              <a:ea typeface="+mn-ea"/>
              <a:cs typeface="+mn-cs"/>
            </a:rPr>
            <a:t>:  irishdatastewards@listserv.heanet.ie</a:t>
          </a:r>
          <a:endParaRPr lang="en-IE" dirty="0"/>
        </a:p>
      </dgm:t>
    </dgm:pt>
    <dgm:pt modelId="{36CFA14F-2501-4B4C-B132-CB69C6D30025}" type="parTrans" cxnId="{0E1C97CC-8F55-47B6-B6B3-B0F7D2931CFF}">
      <dgm:prSet/>
      <dgm:spPr/>
      <dgm:t>
        <a:bodyPr/>
        <a:lstStyle/>
        <a:p>
          <a:endParaRPr lang="en-IE"/>
        </a:p>
      </dgm:t>
    </dgm:pt>
    <dgm:pt modelId="{9E9DC72B-0E90-46F9-A221-8B324244911C}" type="sibTrans" cxnId="{0E1C97CC-8F55-47B6-B6B3-B0F7D2931CFF}">
      <dgm:prSet/>
      <dgm:spPr/>
      <dgm:t>
        <a:bodyPr/>
        <a:lstStyle/>
        <a:p>
          <a:endParaRPr lang="en-IE"/>
        </a:p>
      </dgm:t>
    </dgm:pt>
    <dgm:pt modelId="{4EC885C3-91D3-4A8B-BAC7-AE3D8ED06994}">
      <dgm:prSet phldrT="[Text]"/>
      <dgm:spPr>
        <a:solidFill>
          <a:srgbClr val="FFC60B"/>
        </a:solidFill>
        <a:ln>
          <a:noFill/>
        </a:ln>
      </dgm:spPr>
      <dgm:t>
        <a:bodyPr/>
        <a:lstStyle/>
        <a:p>
          <a:pPr>
            <a:buNone/>
          </a:pPr>
          <a:r>
            <a:rPr lang="en-US" b="1" dirty="0">
              <a:solidFill>
                <a:schemeClr val="bg1"/>
              </a:solidFill>
              <a:latin typeface="Century Gothic" panose="020B0502020202020204" pitchFamily="34" charset="0"/>
              <a:ea typeface="+mn-ea"/>
              <a:cs typeface="+mn-cs"/>
            </a:rPr>
            <a:t>LinkedIn</a:t>
          </a:r>
          <a:r>
            <a:rPr lang="en-US" dirty="0">
              <a:solidFill>
                <a:schemeClr val="bg1"/>
              </a:solidFill>
              <a:latin typeface="Century Gothic" panose="020B0502020202020204" pitchFamily="34" charset="0"/>
              <a:ea typeface="+mn-ea"/>
              <a:cs typeface="+mn-cs"/>
            </a:rPr>
            <a:t>:  </a:t>
          </a:r>
          <a:r>
            <a:rPr lang="en-US" dirty="0">
              <a:solidFill>
                <a:schemeClr val="bg1"/>
              </a:solidFill>
              <a:latin typeface="Century Gothic" panose="020B0502020202020204" pitchFamily="34" charset="0"/>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Irish Data Stewardship Network</a:t>
          </a:r>
          <a:endParaRPr lang="en-IE" dirty="0"/>
        </a:p>
      </dgm:t>
    </dgm:pt>
    <dgm:pt modelId="{5ADC5A91-E441-41C1-AE4A-B8D6D1740FD1}" type="parTrans" cxnId="{7EF2EFB7-62E2-40C7-9B68-964B58C610B4}">
      <dgm:prSet/>
      <dgm:spPr/>
      <dgm:t>
        <a:bodyPr/>
        <a:lstStyle/>
        <a:p>
          <a:endParaRPr lang="en-IE"/>
        </a:p>
      </dgm:t>
    </dgm:pt>
    <dgm:pt modelId="{A74C82E8-71A4-42AB-9CFF-713586BF7516}" type="sibTrans" cxnId="{7EF2EFB7-62E2-40C7-9B68-964B58C610B4}">
      <dgm:prSet/>
      <dgm:spPr/>
      <dgm:t>
        <a:bodyPr/>
        <a:lstStyle/>
        <a:p>
          <a:endParaRPr lang="en-IE"/>
        </a:p>
      </dgm:t>
    </dgm:pt>
    <dgm:pt modelId="{DDC32CD2-637A-46A2-8E73-54BD7D670357}" type="pres">
      <dgm:prSet presAssocID="{DBC54A22-5013-4D42-91B2-329B5DF4FA9E}" presName="linear" presStyleCnt="0">
        <dgm:presLayoutVars>
          <dgm:dir/>
          <dgm:animLvl val="lvl"/>
          <dgm:resizeHandles val="exact"/>
        </dgm:presLayoutVars>
      </dgm:prSet>
      <dgm:spPr/>
    </dgm:pt>
    <dgm:pt modelId="{04C0BFFF-EB9D-4522-A414-E12AAAF21D02}" type="pres">
      <dgm:prSet presAssocID="{3BCB01F1-DFD1-4D98-8DF0-E137EB244DD6}" presName="parentLin" presStyleCnt="0"/>
      <dgm:spPr/>
    </dgm:pt>
    <dgm:pt modelId="{DADC4CD2-34E1-4CC1-87B0-F106512ECD89}" type="pres">
      <dgm:prSet presAssocID="{3BCB01F1-DFD1-4D98-8DF0-E137EB244DD6}" presName="parentLeftMargin" presStyleLbl="node1" presStyleIdx="0" presStyleCnt="3"/>
      <dgm:spPr/>
    </dgm:pt>
    <dgm:pt modelId="{BC5D3BD8-CF76-4725-B6CD-157CA6FF7F4B}" type="pres">
      <dgm:prSet presAssocID="{3BCB01F1-DFD1-4D98-8DF0-E137EB244DD6}" presName="parentText" presStyleLbl="node1" presStyleIdx="0" presStyleCnt="3">
        <dgm:presLayoutVars>
          <dgm:chMax val="0"/>
          <dgm:bulletEnabled val="1"/>
        </dgm:presLayoutVars>
      </dgm:prSet>
      <dgm:spPr/>
    </dgm:pt>
    <dgm:pt modelId="{56BF08F5-8E66-44FE-A2F5-900739D1D8AF}" type="pres">
      <dgm:prSet presAssocID="{3BCB01F1-DFD1-4D98-8DF0-E137EB244DD6}" presName="negativeSpace" presStyleCnt="0"/>
      <dgm:spPr/>
    </dgm:pt>
    <dgm:pt modelId="{CD363233-13B7-46D2-97B6-BDD303F337EC}" type="pres">
      <dgm:prSet presAssocID="{3BCB01F1-DFD1-4D98-8DF0-E137EB244DD6}" presName="childText" presStyleLbl="conFgAcc1" presStyleIdx="0" presStyleCnt="3">
        <dgm:presLayoutVars>
          <dgm:bulletEnabled val="1"/>
        </dgm:presLayoutVars>
      </dgm:prSet>
      <dgm:spPr>
        <a:ln>
          <a:solidFill>
            <a:schemeClr val="tx1">
              <a:lumMod val="50000"/>
              <a:lumOff val="50000"/>
            </a:schemeClr>
          </a:solidFill>
        </a:ln>
      </dgm:spPr>
    </dgm:pt>
    <dgm:pt modelId="{7D810CCA-254D-4AAD-BF66-832B9E7F2A25}" type="pres">
      <dgm:prSet presAssocID="{541E9784-9500-4872-96D5-C3248A922F84}" presName="spaceBetweenRectangles" presStyleCnt="0"/>
      <dgm:spPr/>
    </dgm:pt>
    <dgm:pt modelId="{7DB976D2-3826-4034-9355-01CB9834EB6E}" type="pres">
      <dgm:prSet presAssocID="{4EC885C3-91D3-4A8B-BAC7-AE3D8ED06994}" presName="parentLin" presStyleCnt="0"/>
      <dgm:spPr/>
    </dgm:pt>
    <dgm:pt modelId="{883ED5BF-8A61-4683-9478-E448EFB2DD4D}" type="pres">
      <dgm:prSet presAssocID="{4EC885C3-91D3-4A8B-BAC7-AE3D8ED06994}" presName="parentLeftMargin" presStyleLbl="node1" presStyleIdx="0" presStyleCnt="3"/>
      <dgm:spPr/>
    </dgm:pt>
    <dgm:pt modelId="{6255684F-83A1-4A50-9D56-B84B00A4A3F4}" type="pres">
      <dgm:prSet presAssocID="{4EC885C3-91D3-4A8B-BAC7-AE3D8ED06994}" presName="parentText" presStyleLbl="node1" presStyleIdx="1" presStyleCnt="3">
        <dgm:presLayoutVars>
          <dgm:chMax val="0"/>
          <dgm:bulletEnabled val="1"/>
        </dgm:presLayoutVars>
      </dgm:prSet>
      <dgm:spPr/>
    </dgm:pt>
    <dgm:pt modelId="{05559394-CA71-43FE-8D5B-613E04D971DB}" type="pres">
      <dgm:prSet presAssocID="{4EC885C3-91D3-4A8B-BAC7-AE3D8ED06994}" presName="negativeSpace" presStyleCnt="0"/>
      <dgm:spPr/>
    </dgm:pt>
    <dgm:pt modelId="{3B6D18C6-6ECC-4135-AE96-6902EF99650F}" type="pres">
      <dgm:prSet presAssocID="{4EC885C3-91D3-4A8B-BAC7-AE3D8ED06994}" presName="childText" presStyleLbl="conFgAcc1" presStyleIdx="1" presStyleCnt="3">
        <dgm:presLayoutVars>
          <dgm:bulletEnabled val="1"/>
        </dgm:presLayoutVars>
      </dgm:prSet>
      <dgm:spPr>
        <a:ln>
          <a:solidFill>
            <a:schemeClr val="tx1">
              <a:lumMod val="50000"/>
              <a:lumOff val="50000"/>
            </a:schemeClr>
          </a:solidFill>
        </a:ln>
      </dgm:spPr>
    </dgm:pt>
    <dgm:pt modelId="{45C3B069-370F-48F2-B6A7-B6033156B83B}" type="pres">
      <dgm:prSet presAssocID="{A74C82E8-71A4-42AB-9CFF-713586BF7516}" presName="spaceBetweenRectangles" presStyleCnt="0"/>
      <dgm:spPr/>
    </dgm:pt>
    <dgm:pt modelId="{4BD5722A-A12C-43CC-8525-22F1BE2F7AE5}" type="pres">
      <dgm:prSet presAssocID="{B0C97E6D-D599-46CF-8594-52A9FE99CC02}" presName="parentLin" presStyleCnt="0"/>
      <dgm:spPr/>
    </dgm:pt>
    <dgm:pt modelId="{CFD9949C-B75E-436E-B92F-6E216884419A}" type="pres">
      <dgm:prSet presAssocID="{B0C97E6D-D599-46CF-8594-52A9FE99CC02}" presName="parentLeftMargin" presStyleLbl="node1" presStyleIdx="1" presStyleCnt="3"/>
      <dgm:spPr/>
    </dgm:pt>
    <dgm:pt modelId="{5A53A865-9041-4543-9CF3-D65870A49FBE}" type="pres">
      <dgm:prSet presAssocID="{B0C97E6D-D599-46CF-8594-52A9FE99CC02}" presName="parentText" presStyleLbl="node1" presStyleIdx="2" presStyleCnt="3">
        <dgm:presLayoutVars>
          <dgm:chMax val="0"/>
          <dgm:bulletEnabled val="1"/>
        </dgm:presLayoutVars>
      </dgm:prSet>
      <dgm:spPr/>
    </dgm:pt>
    <dgm:pt modelId="{D8B2A78B-71F6-41DB-9669-116161A0F0DF}" type="pres">
      <dgm:prSet presAssocID="{B0C97E6D-D599-46CF-8594-52A9FE99CC02}" presName="negativeSpace" presStyleCnt="0"/>
      <dgm:spPr/>
    </dgm:pt>
    <dgm:pt modelId="{D4C29C40-432C-439D-AE45-7B3098261764}" type="pres">
      <dgm:prSet presAssocID="{B0C97E6D-D599-46CF-8594-52A9FE99CC02}" presName="childText" presStyleLbl="conFgAcc1" presStyleIdx="2" presStyleCnt="3">
        <dgm:presLayoutVars>
          <dgm:bulletEnabled val="1"/>
        </dgm:presLayoutVars>
      </dgm:prSet>
      <dgm:spPr>
        <a:ln>
          <a:solidFill>
            <a:schemeClr val="tx1">
              <a:lumMod val="50000"/>
              <a:lumOff val="50000"/>
            </a:schemeClr>
          </a:solidFill>
        </a:ln>
      </dgm:spPr>
    </dgm:pt>
  </dgm:ptLst>
  <dgm:cxnLst>
    <dgm:cxn modelId="{7603266D-4734-41C5-8DD8-E76B9B0BB471}" srcId="{DBC54A22-5013-4D42-91B2-329B5DF4FA9E}" destId="{3BCB01F1-DFD1-4D98-8DF0-E137EB244DD6}" srcOrd="0" destOrd="0" parTransId="{0A36C63F-D4A2-45F3-99BA-AD9BF40FE10F}" sibTransId="{541E9784-9500-4872-96D5-C3248A922F84}"/>
    <dgm:cxn modelId="{A96DCF4D-0BF1-4B35-B55B-1CADA3D7D78A}" type="presOf" srcId="{B0C97E6D-D599-46CF-8594-52A9FE99CC02}" destId="{5A53A865-9041-4543-9CF3-D65870A49FBE}" srcOrd="1" destOrd="0" presId="urn:microsoft.com/office/officeart/2005/8/layout/list1"/>
    <dgm:cxn modelId="{B9E7FA5A-016D-452D-A3B3-F7A05DBC5AEA}" type="presOf" srcId="{DBC54A22-5013-4D42-91B2-329B5DF4FA9E}" destId="{DDC32CD2-637A-46A2-8E73-54BD7D670357}" srcOrd="0" destOrd="0" presId="urn:microsoft.com/office/officeart/2005/8/layout/list1"/>
    <dgm:cxn modelId="{EDC2B58B-66B1-435E-92A3-790CD406A7D7}" type="presOf" srcId="{3BCB01F1-DFD1-4D98-8DF0-E137EB244DD6}" destId="{BC5D3BD8-CF76-4725-B6CD-157CA6FF7F4B}" srcOrd="1" destOrd="0" presId="urn:microsoft.com/office/officeart/2005/8/layout/list1"/>
    <dgm:cxn modelId="{C2E232A7-F691-4CDD-9C44-97DCADAC6324}" type="presOf" srcId="{B0C97E6D-D599-46CF-8594-52A9FE99CC02}" destId="{CFD9949C-B75E-436E-B92F-6E216884419A}" srcOrd="0" destOrd="0" presId="urn:microsoft.com/office/officeart/2005/8/layout/list1"/>
    <dgm:cxn modelId="{7EF2EFB7-62E2-40C7-9B68-964B58C610B4}" srcId="{DBC54A22-5013-4D42-91B2-329B5DF4FA9E}" destId="{4EC885C3-91D3-4A8B-BAC7-AE3D8ED06994}" srcOrd="1" destOrd="0" parTransId="{5ADC5A91-E441-41C1-AE4A-B8D6D1740FD1}" sibTransId="{A74C82E8-71A4-42AB-9CFF-713586BF7516}"/>
    <dgm:cxn modelId="{0E1C97CC-8F55-47B6-B6B3-B0F7D2931CFF}" srcId="{DBC54A22-5013-4D42-91B2-329B5DF4FA9E}" destId="{B0C97E6D-D599-46CF-8594-52A9FE99CC02}" srcOrd="2" destOrd="0" parTransId="{36CFA14F-2501-4B4C-B132-CB69C6D30025}" sibTransId="{9E9DC72B-0E90-46F9-A221-8B324244911C}"/>
    <dgm:cxn modelId="{4E4316DA-EF64-4A34-A6C5-1B4B838C698F}" type="presOf" srcId="{4EC885C3-91D3-4A8B-BAC7-AE3D8ED06994}" destId="{883ED5BF-8A61-4683-9478-E448EFB2DD4D}" srcOrd="0" destOrd="0" presId="urn:microsoft.com/office/officeart/2005/8/layout/list1"/>
    <dgm:cxn modelId="{3E6A32DE-B684-48D1-8DBD-7131B197D45D}" type="presOf" srcId="{3BCB01F1-DFD1-4D98-8DF0-E137EB244DD6}" destId="{DADC4CD2-34E1-4CC1-87B0-F106512ECD89}" srcOrd="0" destOrd="0" presId="urn:microsoft.com/office/officeart/2005/8/layout/list1"/>
    <dgm:cxn modelId="{D9D191ED-8640-46B5-8F6A-6A35153B8196}" type="presOf" srcId="{4EC885C3-91D3-4A8B-BAC7-AE3D8ED06994}" destId="{6255684F-83A1-4A50-9D56-B84B00A4A3F4}" srcOrd="1" destOrd="0" presId="urn:microsoft.com/office/officeart/2005/8/layout/list1"/>
    <dgm:cxn modelId="{BFD97660-DE10-49BB-89B8-66295F0DB1B5}" type="presParOf" srcId="{DDC32CD2-637A-46A2-8E73-54BD7D670357}" destId="{04C0BFFF-EB9D-4522-A414-E12AAAF21D02}" srcOrd="0" destOrd="0" presId="urn:microsoft.com/office/officeart/2005/8/layout/list1"/>
    <dgm:cxn modelId="{BACD946A-957E-435B-BB0C-940C506AC49E}" type="presParOf" srcId="{04C0BFFF-EB9D-4522-A414-E12AAAF21D02}" destId="{DADC4CD2-34E1-4CC1-87B0-F106512ECD89}" srcOrd="0" destOrd="0" presId="urn:microsoft.com/office/officeart/2005/8/layout/list1"/>
    <dgm:cxn modelId="{7AE2E4DA-1D78-4C0D-843E-CD3A78F86403}" type="presParOf" srcId="{04C0BFFF-EB9D-4522-A414-E12AAAF21D02}" destId="{BC5D3BD8-CF76-4725-B6CD-157CA6FF7F4B}" srcOrd="1" destOrd="0" presId="urn:microsoft.com/office/officeart/2005/8/layout/list1"/>
    <dgm:cxn modelId="{FFC9E599-A83E-43CD-AB21-45263DB6F151}" type="presParOf" srcId="{DDC32CD2-637A-46A2-8E73-54BD7D670357}" destId="{56BF08F5-8E66-44FE-A2F5-900739D1D8AF}" srcOrd="1" destOrd="0" presId="urn:microsoft.com/office/officeart/2005/8/layout/list1"/>
    <dgm:cxn modelId="{9E2B0484-3F46-4667-84D3-491EA107B83E}" type="presParOf" srcId="{DDC32CD2-637A-46A2-8E73-54BD7D670357}" destId="{CD363233-13B7-46D2-97B6-BDD303F337EC}" srcOrd="2" destOrd="0" presId="urn:microsoft.com/office/officeart/2005/8/layout/list1"/>
    <dgm:cxn modelId="{CD474A2B-E853-4F64-9599-38645B696F2D}" type="presParOf" srcId="{DDC32CD2-637A-46A2-8E73-54BD7D670357}" destId="{7D810CCA-254D-4AAD-BF66-832B9E7F2A25}" srcOrd="3" destOrd="0" presId="urn:microsoft.com/office/officeart/2005/8/layout/list1"/>
    <dgm:cxn modelId="{CDE057B2-F033-4C0C-8571-3267685270CF}" type="presParOf" srcId="{DDC32CD2-637A-46A2-8E73-54BD7D670357}" destId="{7DB976D2-3826-4034-9355-01CB9834EB6E}" srcOrd="4" destOrd="0" presId="urn:microsoft.com/office/officeart/2005/8/layout/list1"/>
    <dgm:cxn modelId="{1D745BE8-9076-426A-96F4-38E0EC986C30}" type="presParOf" srcId="{7DB976D2-3826-4034-9355-01CB9834EB6E}" destId="{883ED5BF-8A61-4683-9478-E448EFB2DD4D}" srcOrd="0" destOrd="0" presId="urn:microsoft.com/office/officeart/2005/8/layout/list1"/>
    <dgm:cxn modelId="{FC3FE4D7-BD37-4097-932A-BCE7F97D6D1E}" type="presParOf" srcId="{7DB976D2-3826-4034-9355-01CB9834EB6E}" destId="{6255684F-83A1-4A50-9D56-B84B00A4A3F4}" srcOrd="1" destOrd="0" presId="urn:microsoft.com/office/officeart/2005/8/layout/list1"/>
    <dgm:cxn modelId="{CECCC773-6572-4477-9514-F4543AE6D772}" type="presParOf" srcId="{DDC32CD2-637A-46A2-8E73-54BD7D670357}" destId="{05559394-CA71-43FE-8D5B-613E04D971DB}" srcOrd="5" destOrd="0" presId="urn:microsoft.com/office/officeart/2005/8/layout/list1"/>
    <dgm:cxn modelId="{EA3ADE98-AB51-4902-A01B-36C14171C7BD}" type="presParOf" srcId="{DDC32CD2-637A-46A2-8E73-54BD7D670357}" destId="{3B6D18C6-6ECC-4135-AE96-6902EF99650F}" srcOrd="6" destOrd="0" presId="urn:microsoft.com/office/officeart/2005/8/layout/list1"/>
    <dgm:cxn modelId="{01F8237E-BAC0-481E-905F-1BB6E1D6C676}" type="presParOf" srcId="{DDC32CD2-637A-46A2-8E73-54BD7D670357}" destId="{45C3B069-370F-48F2-B6A7-B6033156B83B}" srcOrd="7" destOrd="0" presId="urn:microsoft.com/office/officeart/2005/8/layout/list1"/>
    <dgm:cxn modelId="{0A0A5B16-C36C-4BD4-8677-4176B24A1741}" type="presParOf" srcId="{DDC32CD2-637A-46A2-8E73-54BD7D670357}" destId="{4BD5722A-A12C-43CC-8525-22F1BE2F7AE5}" srcOrd="8" destOrd="0" presId="urn:microsoft.com/office/officeart/2005/8/layout/list1"/>
    <dgm:cxn modelId="{F1BFE595-F1BA-4B91-8A8B-7E634610E782}" type="presParOf" srcId="{4BD5722A-A12C-43CC-8525-22F1BE2F7AE5}" destId="{CFD9949C-B75E-436E-B92F-6E216884419A}" srcOrd="0" destOrd="0" presId="urn:microsoft.com/office/officeart/2005/8/layout/list1"/>
    <dgm:cxn modelId="{D22890A0-3693-4EFE-9E32-97500CFD3EC2}" type="presParOf" srcId="{4BD5722A-A12C-43CC-8525-22F1BE2F7AE5}" destId="{5A53A865-9041-4543-9CF3-D65870A49FBE}" srcOrd="1" destOrd="0" presId="urn:microsoft.com/office/officeart/2005/8/layout/list1"/>
    <dgm:cxn modelId="{D51F7BA4-8F14-4875-917F-D2B9DF0E7FF2}" type="presParOf" srcId="{DDC32CD2-637A-46A2-8E73-54BD7D670357}" destId="{D8B2A78B-71F6-41DB-9669-116161A0F0DF}" srcOrd="9" destOrd="0" presId="urn:microsoft.com/office/officeart/2005/8/layout/list1"/>
    <dgm:cxn modelId="{689A2F40-C270-4D98-A7D4-AD47115A76BA}" type="presParOf" srcId="{DDC32CD2-637A-46A2-8E73-54BD7D670357}" destId="{D4C29C40-432C-439D-AE45-7B3098261764}"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A67383-EEFF-4692-B127-8DEDBE31E11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IE"/>
        </a:p>
      </dgm:t>
    </dgm:pt>
    <dgm:pt modelId="{185CBA49-226A-4F10-8BCC-E995A0CF0983}">
      <dgm:prSet phldrT="[Text]"/>
      <dgm:spPr/>
      <dgm:t>
        <a:bodyPr/>
        <a:lstStyle/>
        <a:p>
          <a:pPr>
            <a:buNone/>
          </a:pPr>
          <a:r>
            <a:rPr lang="en-IE" b="0" i="0" dirty="0">
              <a:solidFill>
                <a:schemeClr val="tx1"/>
              </a:solidFill>
            </a:rPr>
            <a:t>Skills</a:t>
          </a:r>
          <a:endParaRPr lang="en-IE" dirty="0">
            <a:solidFill>
              <a:schemeClr val="tx1"/>
            </a:solidFill>
          </a:endParaRPr>
        </a:p>
      </dgm:t>
    </dgm:pt>
    <dgm:pt modelId="{32BCB9AB-086D-4DAF-8CFC-DA8C6637920D}" type="parTrans" cxnId="{977D89B9-70B2-4EF8-8818-5F0F161D8AC7}">
      <dgm:prSet/>
      <dgm:spPr/>
      <dgm:t>
        <a:bodyPr/>
        <a:lstStyle/>
        <a:p>
          <a:endParaRPr lang="en-IE"/>
        </a:p>
      </dgm:t>
    </dgm:pt>
    <dgm:pt modelId="{6C45B0C9-A373-47BF-85DA-B080082C9950}" type="sibTrans" cxnId="{977D89B9-70B2-4EF8-8818-5F0F161D8AC7}">
      <dgm:prSet/>
      <dgm:spPr>
        <a:solidFill>
          <a:srgbClr val="FFC60B"/>
        </a:solidFill>
        <a:ln>
          <a:noFill/>
        </a:ln>
      </dgm:spPr>
      <dgm:t>
        <a:bodyPr/>
        <a:lstStyle/>
        <a:p>
          <a:endParaRPr lang="en-IE"/>
        </a:p>
      </dgm:t>
    </dgm:pt>
    <dgm:pt modelId="{70ACCDA4-B15C-4EE4-AD0B-64124A3CAF98}">
      <dgm:prSet phldrT="[Text]" custT="1"/>
      <dgm:spPr/>
      <dgm:t>
        <a:bodyPr/>
        <a:lstStyle/>
        <a:p>
          <a:pPr>
            <a:buNone/>
          </a:pPr>
          <a:r>
            <a:rPr lang="en-IE" sz="1500" b="0" i="0" dirty="0">
              <a:solidFill>
                <a:schemeClr val="tx1"/>
              </a:solidFill>
            </a:rPr>
            <a:t>Reinvestment</a:t>
          </a:r>
          <a:endParaRPr lang="en-IE" sz="1500" dirty="0">
            <a:solidFill>
              <a:schemeClr val="tx1"/>
            </a:solidFill>
          </a:endParaRPr>
        </a:p>
      </dgm:t>
    </dgm:pt>
    <dgm:pt modelId="{464FA49A-94EE-4FC7-892E-6B8B9EF6E5A3}" type="parTrans" cxnId="{66BA831B-6F7C-436D-A44E-B2AF37B1506E}">
      <dgm:prSet/>
      <dgm:spPr/>
      <dgm:t>
        <a:bodyPr/>
        <a:lstStyle/>
        <a:p>
          <a:endParaRPr lang="en-IE"/>
        </a:p>
      </dgm:t>
    </dgm:pt>
    <dgm:pt modelId="{115A5036-3468-4603-BB56-9CEC3EBE0805}" type="sibTrans" cxnId="{66BA831B-6F7C-436D-A44E-B2AF37B1506E}">
      <dgm:prSet/>
      <dgm:spPr>
        <a:solidFill>
          <a:srgbClr val="FFC60B"/>
        </a:solidFill>
        <a:ln>
          <a:noFill/>
        </a:ln>
      </dgm:spPr>
      <dgm:t>
        <a:bodyPr/>
        <a:lstStyle/>
        <a:p>
          <a:endParaRPr lang="en-IE"/>
        </a:p>
      </dgm:t>
    </dgm:pt>
    <dgm:pt modelId="{227206FC-26E4-4861-B2DC-473DA053248B}">
      <dgm:prSet phldrT="[Text]"/>
      <dgm:spPr/>
      <dgm:t>
        <a:bodyPr/>
        <a:lstStyle/>
        <a:p>
          <a:pPr>
            <a:buNone/>
          </a:pPr>
          <a:r>
            <a:rPr lang="en-IE" b="0" i="0" dirty="0">
              <a:solidFill>
                <a:schemeClr val="tx1"/>
              </a:solidFill>
            </a:rPr>
            <a:t>Sustainability</a:t>
          </a:r>
          <a:endParaRPr lang="en-IE" dirty="0">
            <a:solidFill>
              <a:schemeClr val="tx1"/>
            </a:solidFill>
          </a:endParaRPr>
        </a:p>
      </dgm:t>
    </dgm:pt>
    <dgm:pt modelId="{7397EA05-51B1-44C2-BBA2-EDEDA6D9B5BE}" type="parTrans" cxnId="{F1106538-A602-41D4-AC2C-BDC5394EEB2B}">
      <dgm:prSet/>
      <dgm:spPr/>
      <dgm:t>
        <a:bodyPr/>
        <a:lstStyle/>
        <a:p>
          <a:endParaRPr lang="en-IE"/>
        </a:p>
      </dgm:t>
    </dgm:pt>
    <dgm:pt modelId="{CDD9EDB2-32D7-406F-9113-E2CB64A0FF80}" type="sibTrans" cxnId="{F1106538-A602-41D4-AC2C-BDC5394EEB2B}">
      <dgm:prSet/>
      <dgm:spPr>
        <a:solidFill>
          <a:srgbClr val="FFC60B"/>
        </a:solidFill>
        <a:ln>
          <a:noFill/>
        </a:ln>
      </dgm:spPr>
      <dgm:t>
        <a:bodyPr/>
        <a:lstStyle/>
        <a:p>
          <a:endParaRPr lang="en-IE"/>
        </a:p>
      </dgm:t>
    </dgm:pt>
    <dgm:pt modelId="{6CC78EA9-5151-4C38-B28E-A0E71712CD25}">
      <dgm:prSet phldrT="[Text]"/>
      <dgm:spPr/>
      <dgm:t>
        <a:bodyPr/>
        <a:lstStyle/>
        <a:p>
          <a:pPr>
            <a:buNone/>
          </a:pPr>
          <a:r>
            <a:rPr lang="en-IE" b="0" i="0" dirty="0">
              <a:solidFill>
                <a:schemeClr val="tx1"/>
              </a:solidFill>
            </a:rPr>
            <a:t>Capacity</a:t>
          </a:r>
          <a:endParaRPr lang="en-IE" dirty="0">
            <a:solidFill>
              <a:schemeClr val="tx1"/>
            </a:solidFill>
          </a:endParaRPr>
        </a:p>
      </dgm:t>
    </dgm:pt>
    <dgm:pt modelId="{5F2A12FE-68BD-46E6-B285-6BADA4AD0991}" type="parTrans" cxnId="{FE01505C-35A6-4224-A240-AAE08E6B3748}">
      <dgm:prSet/>
      <dgm:spPr/>
      <dgm:t>
        <a:bodyPr/>
        <a:lstStyle/>
        <a:p>
          <a:endParaRPr lang="en-IE"/>
        </a:p>
      </dgm:t>
    </dgm:pt>
    <dgm:pt modelId="{3CF825D1-A5EC-477A-9231-CC3990F5A5A6}" type="sibTrans" cxnId="{FE01505C-35A6-4224-A240-AAE08E6B3748}">
      <dgm:prSet/>
      <dgm:spPr>
        <a:solidFill>
          <a:srgbClr val="FFC60B"/>
        </a:solidFill>
        <a:ln>
          <a:noFill/>
        </a:ln>
      </dgm:spPr>
      <dgm:t>
        <a:bodyPr/>
        <a:lstStyle/>
        <a:p>
          <a:endParaRPr lang="en-IE"/>
        </a:p>
      </dgm:t>
    </dgm:pt>
    <dgm:pt modelId="{45FF4341-035E-4D9B-9959-3C61437D654D}" type="pres">
      <dgm:prSet presAssocID="{B5A67383-EEFF-4692-B127-8DEDBE31E11A}" presName="cycle" presStyleCnt="0">
        <dgm:presLayoutVars>
          <dgm:dir/>
          <dgm:resizeHandles val="exact"/>
        </dgm:presLayoutVars>
      </dgm:prSet>
      <dgm:spPr/>
    </dgm:pt>
    <dgm:pt modelId="{E0182BB3-755C-41A8-8D98-D03E8FE55457}" type="pres">
      <dgm:prSet presAssocID="{185CBA49-226A-4F10-8BCC-E995A0CF0983}" presName="dummy" presStyleCnt="0"/>
      <dgm:spPr/>
    </dgm:pt>
    <dgm:pt modelId="{F7660521-42EC-4129-B6DC-0A23E7E29490}" type="pres">
      <dgm:prSet presAssocID="{185CBA49-226A-4F10-8BCC-E995A0CF0983}" presName="node" presStyleLbl="revTx" presStyleIdx="0" presStyleCnt="4">
        <dgm:presLayoutVars>
          <dgm:bulletEnabled val="1"/>
        </dgm:presLayoutVars>
      </dgm:prSet>
      <dgm:spPr/>
    </dgm:pt>
    <dgm:pt modelId="{9AD73331-662D-46A6-867D-5446546ED3C9}" type="pres">
      <dgm:prSet presAssocID="{6C45B0C9-A373-47BF-85DA-B080082C9950}" presName="sibTrans" presStyleLbl="node1" presStyleIdx="0" presStyleCnt="4"/>
      <dgm:spPr/>
    </dgm:pt>
    <dgm:pt modelId="{BEAF3F5E-E0A4-4CE3-B2DA-CD0E31485324}" type="pres">
      <dgm:prSet presAssocID="{6CC78EA9-5151-4C38-B28E-A0E71712CD25}" presName="dummy" presStyleCnt="0"/>
      <dgm:spPr/>
    </dgm:pt>
    <dgm:pt modelId="{ABE0E20F-0A97-493B-8F72-D117B941461D}" type="pres">
      <dgm:prSet presAssocID="{6CC78EA9-5151-4C38-B28E-A0E71712CD25}" presName="node" presStyleLbl="revTx" presStyleIdx="1" presStyleCnt="4">
        <dgm:presLayoutVars>
          <dgm:bulletEnabled val="1"/>
        </dgm:presLayoutVars>
      </dgm:prSet>
      <dgm:spPr/>
    </dgm:pt>
    <dgm:pt modelId="{FD136CA5-D8E4-4915-B21D-F97ABB51369C}" type="pres">
      <dgm:prSet presAssocID="{3CF825D1-A5EC-477A-9231-CC3990F5A5A6}" presName="sibTrans" presStyleLbl="node1" presStyleIdx="1" presStyleCnt="4"/>
      <dgm:spPr/>
    </dgm:pt>
    <dgm:pt modelId="{386AC923-FD65-4287-BBF8-619EFE8763E1}" type="pres">
      <dgm:prSet presAssocID="{227206FC-26E4-4861-B2DC-473DA053248B}" presName="dummy" presStyleCnt="0"/>
      <dgm:spPr/>
    </dgm:pt>
    <dgm:pt modelId="{0D014F15-32A7-42E7-AFBE-769A7F187A57}" type="pres">
      <dgm:prSet presAssocID="{227206FC-26E4-4861-B2DC-473DA053248B}" presName="node" presStyleLbl="revTx" presStyleIdx="2" presStyleCnt="4">
        <dgm:presLayoutVars>
          <dgm:bulletEnabled val="1"/>
        </dgm:presLayoutVars>
      </dgm:prSet>
      <dgm:spPr/>
    </dgm:pt>
    <dgm:pt modelId="{F4684466-A2CF-4105-A639-908204C3608A}" type="pres">
      <dgm:prSet presAssocID="{CDD9EDB2-32D7-406F-9113-E2CB64A0FF80}" presName="sibTrans" presStyleLbl="node1" presStyleIdx="2" presStyleCnt="4"/>
      <dgm:spPr/>
    </dgm:pt>
    <dgm:pt modelId="{09A06F3B-D011-42A4-9F39-1CF9026065AE}" type="pres">
      <dgm:prSet presAssocID="{70ACCDA4-B15C-4EE4-AD0B-64124A3CAF98}" presName="dummy" presStyleCnt="0"/>
      <dgm:spPr/>
    </dgm:pt>
    <dgm:pt modelId="{DFC80A38-F5AD-47C6-A643-789559F261AC}" type="pres">
      <dgm:prSet presAssocID="{70ACCDA4-B15C-4EE4-AD0B-64124A3CAF98}" presName="node" presStyleLbl="revTx" presStyleIdx="3" presStyleCnt="4">
        <dgm:presLayoutVars>
          <dgm:bulletEnabled val="1"/>
        </dgm:presLayoutVars>
      </dgm:prSet>
      <dgm:spPr/>
    </dgm:pt>
    <dgm:pt modelId="{4DC22E0C-4E0D-4489-919C-669CC231AB64}" type="pres">
      <dgm:prSet presAssocID="{115A5036-3468-4603-BB56-9CEC3EBE0805}" presName="sibTrans" presStyleLbl="node1" presStyleIdx="3" presStyleCnt="4"/>
      <dgm:spPr/>
    </dgm:pt>
  </dgm:ptLst>
  <dgm:cxnLst>
    <dgm:cxn modelId="{B801FD09-C42A-4BF1-BFF6-90588A5AF88D}" type="presOf" srcId="{6C45B0C9-A373-47BF-85DA-B080082C9950}" destId="{9AD73331-662D-46A6-867D-5446546ED3C9}" srcOrd="0" destOrd="0" presId="urn:microsoft.com/office/officeart/2005/8/layout/cycle1"/>
    <dgm:cxn modelId="{66BA831B-6F7C-436D-A44E-B2AF37B1506E}" srcId="{B5A67383-EEFF-4692-B127-8DEDBE31E11A}" destId="{70ACCDA4-B15C-4EE4-AD0B-64124A3CAF98}" srcOrd="3" destOrd="0" parTransId="{464FA49A-94EE-4FC7-892E-6B8B9EF6E5A3}" sibTransId="{115A5036-3468-4603-BB56-9CEC3EBE0805}"/>
    <dgm:cxn modelId="{F1106538-A602-41D4-AC2C-BDC5394EEB2B}" srcId="{B5A67383-EEFF-4692-B127-8DEDBE31E11A}" destId="{227206FC-26E4-4861-B2DC-473DA053248B}" srcOrd="2" destOrd="0" parTransId="{7397EA05-51B1-44C2-BBA2-EDEDA6D9B5BE}" sibTransId="{CDD9EDB2-32D7-406F-9113-E2CB64A0FF80}"/>
    <dgm:cxn modelId="{FE01505C-35A6-4224-A240-AAE08E6B3748}" srcId="{B5A67383-EEFF-4692-B127-8DEDBE31E11A}" destId="{6CC78EA9-5151-4C38-B28E-A0E71712CD25}" srcOrd="1" destOrd="0" parTransId="{5F2A12FE-68BD-46E6-B285-6BADA4AD0991}" sibTransId="{3CF825D1-A5EC-477A-9231-CC3990F5A5A6}"/>
    <dgm:cxn modelId="{FC097053-54BA-46D7-A043-0D30454E338F}" type="presOf" srcId="{227206FC-26E4-4861-B2DC-473DA053248B}" destId="{0D014F15-32A7-42E7-AFBE-769A7F187A57}" srcOrd="0" destOrd="0" presId="urn:microsoft.com/office/officeart/2005/8/layout/cycle1"/>
    <dgm:cxn modelId="{8FFBBC7C-0705-4B1A-A1FD-050A3DF7C0F2}" type="presOf" srcId="{115A5036-3468-4603-BB56-9CEC3EBE0805}" destId="{4DC22E0C-4E0D-4489-919C-669CC231AB64}" srcOrd="0" destOrd="0" presId="urn:microsoft.com/office/officeart/2005/8/layout/cycle1"/>
    <dgm:cxn modelId="{60644780-5B6C-4CFC-9BF8-95AA5D329B1D}" type="presOf" srcId="{6CC78EA9-5151-4C38-B28E-A0E71712CD25}" destId="{ABE0E20F-0A97-493B-8F72-D117B941461D}" srcOrd="0" destOrd="0" presId="urn:microsoft.com/office/officeart/2005/8/layout/cycle1"/>
    <dgm:cxn modelId="{2288DE8D-A8EE-4598-8BE2-4B57F171BA0E}" type="presOf" srcId="{CDD9EDB2-32D7-406F-9113-E2CB64A0FF80}" destId="{F4684466-A2CF-4105-A639-908204C3608A}" srcOrd="0" destOrd="0" presId="urn:microsoft.com/office/officeart/2005/8/layout/cycle1"/>
    <dgm:cxn modelId="{6E08CDA1-0894-4CCE-BF60-925C0544D101}" type="presOf" srcId="{3CF825D1-A5EC-477A-9231-CC3990F5A5A6}" destId="{FD136CA5-D8E4-4915-B21D-F97ABB51369C}" srcOrd="0" destOrd="0" presId="urn:microsoft.com/office/officeart/2005/8/layout/cycle1"/>
    <dgm:cxn modelId="{C80827A9-8B6B-4632-A462-888B3B8D7918}" type="presOf" srcId="{70ACCDA4-B15C-4EE4-AD0B-64124A3CAF98}" destId="{DFC80A38-F5AD-47C6-A643-789559F261AC}" srcOrd="0" destOrd="0" presId="urn:microsoft.com/office/officeart/2005/8/layout/cycle1"/>
    <dgm:cxn modelId="{977D89B9-70B2-4EF8-8818-5F0F161D8AC7}" srcId="{B5A67383-EEFF-4692-B127-8DEDBE31E11A}" destId="{185CBA49-226A-4F10-8BCC-E995A0CF0983}" srcOrd="0" destOrd="0" parTransId="{32BCB9AB-086D-4DAF-8CFC-DA8C6637920D}" sibTransId="{6C45B0C9-A373-47BF-85DA-B080082C9950}"/>
    <dgm:cxn modelId="{823863BA-BDCA-4341-B3CE-A00693B16CA5}" type="presOf" srcId="{185CBA49-226A-4F10-8BCC-E995A0CF0983}" destId="{F7660521-42EC-4129-B6DC-0A23E7E29490}" srcOrd="0" destOrd="0" presId="urn:microsoft.com/office/officeart/2005/8/layout/cycle1"/>
    <dgm:cxn modelId="{F34CC0D9-962C-4E81-8B6A-F5F5F5A816FC}" type="presOf" srcId="{B5A67383-EEFF-4692-B127-8DEDBE31E11A}" destId="{45FF4341-035E-4D9B-9959-3C61437D654D}" srcOrd="0" destOrd="0" presId="urn:microsoft.com/office/officeart/2005/8/layout/cycle1"/>
    <dgm:cxn modelId="{040D4E5A-25DA-4A66-9C97-2335286A0FD5}" type="presParOf" srcId="{45FF4341-035E-4D9B-9959-3C61437D654D}" destId="{E0182BB3-755C-41A8-8D98-D03E8FE55457}" srcOrd="0" destOrd="0" presId="urn:microsoft.com/office/officeart/2005/8/layout/cycle1"/>
    <dgm:cxn modelId="{F6E6E7EF-15C2-4F66-9492-630DE5230CA6}" type="presParOf" srcId="{45FF4341-035E-4D9B-9959-3C61437D654D}" destId="{F7660521-42EC-4129-B6DC-0A23E7E29490}" srcOrd="1" destOrd="0" presId="urn:microsoft.com/office/officeart/2005/8/layout/cycle1"/>
    <dgm:cxn modelId="{11C9DC5A-8681-48D5-9149-D5A0DF3CC79C}" type="presParOf" srcId="{45FF4341-035E-4D9B-9959-3C61437D654D}" destId="{9AD73331-662D-46A6-867D-5446546ED3C9}" srcOrd="2" destOrd="0" presId="urn:microsoft.com/office/officeart/2005/8/layout/cycle1"/>
    <dgm:cxn modelId="{658A8245-F58C-428D-A929-2AD202D71ED0}" type="presParOf" srcId="{45FF4341-035E-4D9B-9959-3C61437D654D}" destId="{BEAF3F5E-E0A4-4CE3-B2DA-CD0E31485324}" srcOrd="3" destOrd="0" presId="urn:microsoft.com/office/officeart/2005/8/layout/cycle1"/>
    <dgm:cxn modelId="{31033623-D25C-4BF8-AA0D-E0913A125E6C}" type="presParOf" srcId="{45FF4341-035E-4D9B-9959-3C61437D654D}" destId="{ABE0E20F-0A97-493B-8F72-D117B941461D}" srcOrd="4" destOrd="0" presId="urn:microsoft.com/office/officeart/2005/8/layout/cycle1"/>
    <dgm:cxn modelId="{6D8E7E8A-C21B-4693-B052-C535357F7D12}" type="presParOf" srcId="{45FF4341-035E-4D9B-9959-3C61437D654D}" destId="{FD136CA5-D8E4-4915-B21D-F97ABB51369C}" srcOrd="5" destOrd="0" presId="urn:microsoft.com/office/officeart/2005/8/layout/cycle1"/>
    <dgm:cxn modelId="{ADE53189-02FD-4DE0-871B-5AF25DAB4495}" type="presParOf" srcId="{45FF4341-035E-4D9B-9959-3C61437D654D}" destId="{386AC923-FD65-4287-BBF8-619EFE8763E1}" srcOrd="6" destOrd="0" presId="urn:microsoft.com/office/officeart/2005/8/layout/cycle1"/>
    <dgm:cxn modelId="{6795A304-4034-465C-9F4E-696119203F0E}" type="presParOf" srcId="{45FF4341-035E-4D9B-9959-3C61437D654D}" destId="{0D014F15-32A7-42E7-AFBE-769A7F187A57}" srcOrd="7" destOrd="0" presId="urn:microsoft.com/office/officeart/2005/8/layout/cycle1"/>
    <dgm:cxn modelId="{5011FAA8-3A57-467E-9154-47A8DC7008E9}" type="presParOf" srcId="{45FF4341-035E-4D9B-9959-3C61437D654D}" destId="{F4684466-A2CF-4105-A639-908204C3608A}" srcOrd="8" destOrd="0" presId="urn:microsoft.com/office/officeart/2005/8/layout/cycle1"/>
    <dgm:cxn modelId="{FB7E7E5B-C91D-46BD-A827-075F9D193310}" type="presParOf" srcId="{45FF4341-035E-4D9B-9959-3C61437D654D}" destId="{09A06F3B-D011-42A4-9F39-1CF9026065AE}" srcOrd="9" destOrd="0" presId="urn:microsoft.com/office/officeart/2005/8/layout/cycle1"/>
    <dgm:cxn modelId="{95A2BE39-5027-4D63-B140-5DCD2239DC6A}" type="presParOf" srcId="{45FF4341-035E-4D9B-9959-3C61437D654D}" destId="{DFC80A38-F5AD-47C6-A643-789559F261AC}" srcOrd="10" destOrd="0" presId="urn:microsoft.com/office/officeart/2005/8/layout/cycle1"/>
    <dgm:cxn modelId="{864A882F-0936-49B7-92BB-0F24518AD047}" type="presParOf" srcId="{45FF4341-035E-4D9B-9959-3C61437D654D}" destId="{4DC22E0C-4E0D-4489-919C-669CC231AB64}" srcOrd="11"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6ACCF7-AEAA-4CE0-B445-EFD1790BB46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E"/>
        </a:p>
      </dgm:t>
    </dgm:pt>
    <dgm:pt modelId="{49A575E9-A71E-454C-B1FC-DFB80D18F6AE}">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Information Literacy</a:t>
          </a:r>
          <a:endParaRPr lang="en-IE" sz="1400" kern="1200" dirty="0">
            <a:solidFill>
              <a:prstClr val="white"/>
            </a:solidFill>
            <a:latin typeface="Aptos" panose="02110004020202020204"/>
            <a:ea typeface="+mn-ea"/>
            <a:cs typeface="+mn-cs"/>
          </a:endParaRPr>
        </a:p>
      </dgm:t>
    </dgm:pt>
    <dgm:pt modelId="{FFF471C4-1E2B-4F79-880F-6E389FBF581F}" type="parTrans" cxnId="{EC762318-E653-490C-9E11-730B3D1DAD08}">
      <dgm:prSet/>
      <dgm:spPr/>
      <dgm:t>
        <a:bodyPr/>
        <a:lstStyle/>
        <a:p>
          <a:endParaRPr lang="en-IE"/>
        </a:p>
      </dgm:t>
    </dgm:pt>
    <dgm:pt modelId="{AEFA461D-EF89-4214-B192-5FACF238F4E6}" type="sibTrans" cxnId="{EC762318-E653-490C-9E11-730B3D1DAD08}">
      <dgm:prSet/>
      <dgm:spPr/>
      <dgm:t>
        <a:bodyPr/>
        <a:lstStyle/>
        <a:p>
          <a:endParaRPr lang="en-IE"/>
        </a:p>
      </dgm:t>
    </dgm:pt>
    <dgm:pt modelId="{8228B9A3-66A7-4FB2-AB68-8126869542A1}">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Research Support &amp; Scholarly Communication</a:t>
          </a:r>
          <a:endParaRPr lang="en-IE" sz="1400" kern="1200" dirty="0">
            <a:solidFill>
              <a:prstClr val="white"/>
            </a:solidFill>
            <a:latin typeface="Aptos" panose="02110004020202020204"/>
            <a:ea typeface="+mn-ea"/>
            <a:cs typeface="+mn-cs"/>
          </a:endParaRPr>
        </a:p>
      </dgm:t>
    </dgm:pt>
    <dgm:pt modelId="{5EFAAC96-DF60-44EE-BF9B-5171D282954D}" type="parTrans" cxnId="{4E6501D5-9FE6-42F3-9170-7D9BD639B6A6}">
      <dgm:prSet/>
      <dgm:spPr/>
      <dgm:t>
        <a:bodyPr/>
        <a:lstStyle/>
        <a:p>
          <a:endParaRPr lang="en-IE"/>
        </a:p>
      </dgm:t>
    </dgm:pt>
    <dgm:pt modelId="{20315C5B-6D73-4D12-8608-B909EEA9C872}" type="sibTrans" cxnId="{4E6501D5-9FE6-42F3-9170-7D9BD639B6A6}">
      <dgm:prSet/>
      <dgm:spPr/>
      <dgm:t>
        <a:bodyPr/>
        <a:lstStyle/>
        <a:p>
          <a:endParaRPr lang="en-IE"/>
        </a:p>
      </dgm:t>
    </dgm:pt>
    <dgm:pt modelId="{03EDE932-1AED-423C-8B25-752F87337298}">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Collection Development &amp; Curation</a:t>
          </a:r>
          <a:endParaRPr lang="en-IE" sz="1400" kern="1200" dirty="0">
            <a:solidFill>
              <a:prstClr val="white"/>
            </a:solidFill>
            <a:latin typeface="Aptos" panose="02110004020202020204"/>
            <a:ea typeface="+mn-ea"/>
            <a:cs typeface="+mn-cs"/>
          </a:endParaRPr>
        </a:p>
      </dgm:t>
    </dgm:pt>
    <dgm:pt modelId="{BE38D6E9-8400-494F-B340-852308A7B99A}" type="parTrans" cxnId="{55B99524-E19D-47B8-AD44-CE19401475B3}">
      <dgm:prSet/>
      <dgm:spPr/>
      <dgm:t>
        <a:bodyPr/>
        <a:lstStyle/>
        <a:p>
          <a:endParaRPr lang="en-IE"/>
        </a:p>
      </dgm:t>
    </dgm:pt>
    <dgm:pt modelId="{0A2AF670-A263-477F-9A6D-9F801F7FBF6B}" type="sibTrans" cxnId="{55B99524-E19D-47B8-AD44-CE19401475B3}">
      <dgm:prSet/>
      <dgm:spPr/>
      <dgm:t>
        <a:bodyPr/>
        <a:lstStyle/>
        <a:p>
          <a:endParaRPr lang="en-IE"/>
        </a:p>
      </dgm:t>
    </dgm:pt>
    <dgm:pt modelId="{3F885729-0FDF-44BE-960E-358C91FACFAB}">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Digital &amp; Technological Proficiency</a:t>
          </a:r>
          <a:endParaRPr lang="en-IE" sz="1400" kern="1200" dirty="0">
            <a:solidFill>
              <a:prstClr val="white"/>
            </a:solidFill>
            <a:latin typeface="Aptos" panose="02110004020202020204"/>
            <a:ea typeface="+mn-ea"/>
            <a:cs typeface="+mn-cs"/>
          </a:endParaRPr>
        </a:p>
      </dgm:t>
    </dgm:pt>
    <dgm:pt modelId="{649AF64A-4884-456F-B60F-1BEDEFFDCB43}" type="parTrans" cxnId="{59287D91-93E3-49E8-BD8C-7CBC87EFAB27}">
      <dgm:prSet/>
      <dgm:spPr/>
      <dgm:t>
        <a:bodyPr/>
        <a:lstStyle/>
        <a:p>
          <a:endParaRPr lang="en-IE"/>
        </a:p>
      </dgm:t>
    </dgm:pt>
    <dgm:pt modelId="{44019C75-43AB-433F-9C92-6B4603B2F4F6}" type="sibTrans" cxnId="{59287D91-93E3-49E8-BD8C-7CBC87EFAB27}">
      <dgm:prSet/>
      <dgm:spPr/>
      <dgm:t>
        <a:bodyPr/>
        <a:lstStyle/>
        <a:p>
          <a:endParaRPr lang="en-IE"/>
        </a:p>
      </dgm:t>
    </dgm:pt>
    <dgm:pt modelId="{D75C76A8-8027-470F-9F29-4B4C493134D0}">
      <dgm:prSe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User-Centered Service &amp; Outreach</a:t>
          </a:r>
          <a:endParaRPr lang="en-US" sz="1400" kern="1200" dirty="0">
            <a:solidFill>
              <a:prstClr val="white"/>
            </a:solidFill>
            <a:latin typeface="Aptos" panose="02110004020202020204"/>
            <a:ea typeface="+mn-ea"/>
            <a:cs typeface="+mn-cs"/>
          </a:endParaRPr>
        </a:p>
      </dgm:t>
    </dgm:pt>
    <dgm:pt modelId="{B525BCE0-F3DD-472B-8546-78F1DA823389}" type="parTrans" cxnId="{701BC513-D417-4662-8152-C9C4CAD0DA84}">
      <dgm:prSet/>
      <dgm:spPr/>
      <dgm:t>
        <a:bodyPr/>
        <a:lstStyle/>
        <a:p>
          <a:endParaRPr lang="en-IE"/>
        </a:p>
      </dgm:t>
    </dgm:pt>
    <dgm:pt modelId="{DCBC7F59-E814-4A9C-A2BC-3E5994227C10}" type="sibTrans" cxnId="{701BC513-D417-4662-8152-C9C4CAD0DA84}">
      <dgm:prSet/>
      <dgm:spPr/>
      <dgm:t>
        <a:bodyPr/>
        <a:lstStyle/>
        <a:p>
          <a:endParaRPr lang="en-IE"/>
        </a:p>
      </dgm:t>
    </dgm:pt>
    <dgm:pt modelId="{2E1E86CC-9352-41A6-88F3-35A0DD4DD74F}" type="pres">
      <dgm:prSet presAssocID="{8B6ACCF7-AEAA-4CE0-B445-EFD1790BB46E}" presName="linear" presStyleCnt="0">
        <dgm:presLayoutVars>
          <dgm:dir/>
          <dgm:animLvl val="lvl"/>
          <dgm:resizeHandles val="exact"/>
        </dgm:presLayoutVars>
      </dgm:prSet>
      <dgm:spPr/>
    </dgm:pt>
    <dgm:pt modelId="{61EEE72E-3C37-4C1D-9064-CD19DF926823}" type="pres">
      <dgm:prSet presAssocID="{49A575E9-A71E-454C-B1FC-DFB80D18F6AE}" presName="parentLin" presStyleCnt="0"/>
      <dgm:spPr/>
    </dgm:pt>
    <dgm:pt modelId="{073C9E25-D7D6-47C9-864E-F5A229A0F3B0}" type="pres">
      <dgm:prSet presAssocID="{49A575E9-A71E-454C-B1FC-DFB80D18F6AE}" presName="parentLeftMargin" presStyleLbl="node1" presStyleIdx="0" presStyleCnt="5"/>
      <dgm:spPr/>
    </dgm:pt>
    <dgm:pt modelId="{BE2377B2-5FF5-4DCF-9545-A6A6BECC0DB2}" type="pres">
      <dgm:prSet presAssocID="{49A575E9-A71E-454C-B1FC-DFB80D18F6AE}" presName="parentText" presStyleLbl="node1" presStyleIdx="0" presStyleCnt="5">
        <dgm:presLayoutVars>
          <dgm:chMax val="0"/>
          <dgm:bulletEnabled val="1"/>
        </dgm:presLayoutVars>
      </dgm:prSet>
      <dgm:spPr>
        <a:xfrm>
          <a:off x="406400" y="495333"/>
          <a:ext cx="5689600" cy="590400"/>
        </a:xfrm>
        <a:prstGeom prst="roundRect">
          <a:avLst/>
        </a:prstGeom>
      </dgm:spPr>
    </dgm:pt>
    <dgm:pt modelId="{148140ED-785A-4BFB-B8BF-6F36003DAC54}" type="pres">
      <dgm:prSet presAssocID="{49A575E9-A71E-454C-B1FC-DFB80D18F6AE}" presName="negativeSpace" presStyleCnt="0"/>
      <dgm:spPr/>
    </dgm:pt>
    <dgm:pt modelId="{493622CB-6B98-4DD5-962F-5FEC7B3ED109}" type="pres">
      <dgm:prSet presAssocID="{49A575E9-A71E-454C-B1FC-DFB80D18F6AE}" presName="childText" presStyleLbl="conFgAcc1" presStyleIdx="0" presStyleCnt="5">
        <dgm:presLayoutVars>
          <dgm:bulletEnabled val="1"/>
        </dgm:presLayoutVars>
      </dgm:prSet>
      <dgm:spPr>
        <a:xfrm>
          <a:off x="0" y="7905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24CF2389-C534-442F-9BEA-0AA959B182D6}" type="pres">
      <dgm:prSet presAssocID="{AEFA461D-EF89-4214-B192-5FACF238F4E6}" presName="spaceBetweenRectangles" presStyleCnt="0"/>
      <dgm:spPr/>
    </dgm:pt>
    <dgm:pt modelId="{91F86D4F-C14F-4AB0-BEF1-4A1AD4B48A48}" type="pres">
      <dgm:prSet presAssocID="{8228B9A3-66A7-4FB2-AB68-8126869542A1}" presName="parentLin" presStyleCnt="0"/>
      <dgm:spPr/>
    </dgm:pt>
    <dgm:pt modelId="{A47029DD-31F6-465E-AA18-45BF46477531}" type="pres">
      <dgm:prSet presAssocID="{8228B9A3-66A7-4FB2-AB68-8126869542A1}" presName="parentLeftMargin" presStyleLbl="node1" presStyleIdx="0" presStyleCnt="5"/>
      <dgm:spPr/>
    </dgm:pt>
    <dgm:pt modelId="{8DB67694-2970-4289-9336-D5859859B57C}" type="pres">
      <dgm:prSet presAssocID="{8228B9A3-66A7-4FB2-AB68-8126869542A1}" presName="parentText" presStyleLbl="node1" presStyleIdx="1" presStyleCnt="5">
        <dgm:presLayoutVars>
          <dgm:chMax val="0"/>
          <dgm:bulletEnabled val="1"/>
        </dgm:presLayoutVars>
      </dgm:prSet>
      <dgm:spPr>
        <a:xfrm>
          <a:off x="406400" y="1402533"/>
          <a:ext cx="5689600" cy="590400"/>
        </a:xfrm>
        <a:prstGeom prst="roundRect">
          <a:avLst/>
        </a:prstGeom>
      </dgm:spPr>
    </dgm:pt>
    <dgm:pt modelId="{04544197-86D2-4DC0-B80F-07FCD85A2C27}" type="pres">
      <dgm:prSet presAssocID="{8228B9A3-66A7-4FB2-AB68-8126869542A1}" presName="negativeSpace" presStyleCnt="0"/>
      <dgm:spPr/>
    </dgm:pt>
    <dgm:pt modelId="{791896AB-C955-4E86-8BB5-82A0453397EC}" type="pres">
      <dgm:prSet presAssocID="{8228B9A3-66A7-4FB2-AB68-8126869542A1}" presName="childText" presStyleLbl="conFgAcc1" presStyleIdx="1" presStyleCnt="5">
        <dgm:presLayoutVars>
          <dgm:bulletEnabled val="1"/>
        </dgm:presLayoutVars>
      </dgm:prSet>
      <dgm:spPr>
        <a:xfrm>
          <a:off x="0" y="16977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070C9F90-B78C-409A-B708-4C237FF48694}" type="pres">
      <dgm:prSet presAssocID="{20315C5B-6D73-4D12-8608-B909EEA9C872}" presName="spaceBetweenRectangles" presStyleCnt="0"/>
      <dgm:spPr/>
    </dgm:pt>
    <dgm:pt modelId="{398B35F3-A6F8-4B12-A2E4-C200F34B292E}" type="pres">
      <dgm:prSet presAssocID="{03EDE932-1AED-423C-8B25-752F87337298}" presName="parentLin" presStyleCnt="0"/>
      <dgm:spPr/>
    </dgm:pt>
    <dgm:pt modelId="{484491B5-AA1F-4878-8E68-B4CAD43FBFE9}" type="pres">
      <dgm:prSet presAssocID="{03EDE932-1AED-423C-8B25-752F87337298}" presName="parentLeftMargin" presStyleLbl="node1" presStyleIdx="1" presStyleCnt="5"/>
      <dgm:spPr/>
    </dgm:pt>
    <dgm:pt modelId="{5DC4870A-C211-4680-848A-7FF1E3F37CFA}" type="pres">
      <dgm:prSet presAssocID="{03EDE932-1AED-423C-8B25-752F87337298}" presName="parentText" presStyleLbl="node1" presStyleIdx="2" presStyleCnt="5">
        <dgm:presLayoutVars>
          <dgm:chMax val="0"/>
          <dgm:bulletEnabled val="1"/>
        </dgm:presLayoutVars>
      </dgm:prSet>
      <dgm:spPr>
        <a:xfrm>
          <a:off x="406400" y="2229813"/>
          <a:ext cx="5689600" cy="708480"/>
        </a:xfrm>
        <a:prstGeom prst="roundRect">
          <a:avLst/>
        </a:prstGeom>
      </dgm:spPr>
    </dgm:pt>
    <dgm:pt modelId="{51E678A1-01F8-4108-A945-6682FFBCFBBD}" type="pres">
      <dgm:prSet presAssocID="{03EDE932-1AED-423C-8B25-752F87337298}" presName="negativeSpace" presStyleCnt="0"/>
      <dgm:spPr/>
    </dgm:pt>
    <dgm:pt modelId="{EA29AE6F-492A-4B6E-B115-D05EABE2DDBA}" type="pres">
      <dgm:prSet presAssocID="{03EDE932-1AED-423C-8B25-752F87337298}" presName="childText" presStyleLbl="conFgAcc1" presStyleIdx="2" presStyleCnt="5">
        <dgm:presLayoutVars>
          <dgm:bulletEnabled val="1"/>
        </dgm:presLayoutVars>
      </dgm:prSet>
      <dgm:spPr>
        <a:xfrm>
          <a:off x="0" y="26049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F5BA3D59-73CB-4016-A1AC-064CB190FC42}" type="pres">
      <dgm:prSet presAssocID="{0A2AF670-A263-477F-9A6D-9F801F7FBF6B}" presName="spaceBetweenRectangles" presStyleCnt="0"/>
      <dgm:spPr/>
    </dgm:pt>
    <dgm:pt modelId="{6FCD9BEC-9D16-4553-9BBE-AD263B19CD21}" type="pres">
      <dgm:prSet presAssocID="{3F885729-0FDF-44BE-960E-358C91FACFAB}" presName="parentLin" presStyleCnt="0"/>
      <dgm:spPr/>
    </dgm:pt>
    <dgm:pt modelId="{AC539865-D0E6-4A5B-84F6-4911517FE688}" type="pres">
      <dgm:prSet presAssocID="{3F885729-0FDF-44BE-960E-358C91FACFAB}" presName="parentLeftMargin" presStyleLbl="node1" presStyleIdx="2" presStyleCnt="5"/>
      <dgm:spPr/>
    </dgm:pt>
    <dgm:pt modelId="{CBE3DBF3-0CDD-4808-B90D-3DA773D7A105}" type="pres">
      <dgm:prSet presAssocID="{3F885729-0FDF-44BE-960E-358C91FACFAB}" presName="parentText" presStyleLbl="node1" presStyleIdx="3" presStyleCnt="5">
        <dgm:presLayoutVars>
          <dgm:chMax val="0"/>
          <dgm:bulletEnabled val="1"/>
        </dgm:presLayoutVars>
      </dgm:prSet>
      <dgm:spPr>
        <a:xfrm>
          <a:off x="406400" y="3318453"/>
          <a:ext cx="5689600" cy="708480"/>
        </a:xfrm>
        <a:prstGeom prst="roundRect">
          <a:avLst/>
        </a:prstGeom>
      </dgm:spPr>
    </dgm:pt>
    <dgm:pt modelId="{6FA69819-A093-41EA-8DBD-1307E90C0486}" type="pres">
      <dgm:prSet presAssocID="{3F885729-0FDF-44BE-960E-358C91FACFAB}" presName="negativeSpace" presStyleCnt="0"/>
      <dgm:spPr/>
    </dgm:pt>
    <dgm:pt modelId="{A7A94849-AA21-45D7-8DB3-16B5E432BF2D}" type="pres">
      <dgm:prSet presAssocID="{3F885729-0FDF-44BE-960E-358C91FACFAB}" presName="childText" presStyleLbl="conFgAcc1" presStyleIdx="3" presStyleCnt="5">
        <dgm:presLayoutVars>
          <dgm:bulletEnabled val="1"/>
        </dgm:presLayoutVars>
      </dgm:prSet>
      <dgm:spPr>
        <a:xfrm>
          <a:off x="0" y="35121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49B0DE4F-0913-4D7B-BA27-620ACF26BA17}" type="pres">
      <dgm:prSet presAssocID="{44019C75-43AB-433F-9C92-6B4603B2F4F6}" presName="spaceBetweenRectangles" presStyleCnt="0"/>
      <dgm:spPr/>
    </dgm:pt>
    <dgm:pt modelId="{25823D41-99B7-4BBE-B953-A8A107554E28}" type="pres">
      <dgm:prSet presAssocID="{D75C76A8-8027-470F-9F29-4B4C493134D0}" presName="parentLin" presStyleCnt="0"/>
      <dgm:spPr/>
    </dgm:pt>
    <dgm:pt modelId="{0D17A023-6646-4C35-9295-6A68D4392720}" type="pres">
      <dgm:prSet presAssocID="{D75C76A8-8027-470F-9F29-4B4C493134D0}" presName="parentLeftMargin" presStyleLbl="node1" presStyleIdx="3" presStyleCnt="5"/>
      <dgm:spPr/>
    </dgm:pt>
    <dgm:pt modelId="{BAFD3656-607D-45BA-948E-643195E651BE}" type="pres">
      <dgm:prSet presAssocID="{D75C76A8-8027-470F-9F29-4B4C493134D0}" presName="parentText" presStyleLbl="node1" presStyleIdx="4" presStyleCnt="5" custLinFactNeighborY="-1549">
        <dgm:presLayoutVars>
          <dgm:chMax val="0"/>
          <dgm:bulletEnabled val="1"/>
        </dgm:presLayoutVars>
      </dgm:prSet>
      <dgm:spPr>
        <a:xfrm>
          <a:off x="406400" y="4396119"/>
          <a:ext cx="5689600" cy="708480"/>
        </a:xfrm>
        <a:prstGeom prst="roundRect">
          <a:avLst/>
        </a:prstGeom>
      </dgm:spPr>
    </dgm:pt>
    <dgm:pt modelId="{450A25A4-5BD5-4BE8-B474-D2158B79B383}" type="pres">
      <dgm:prSet presAssocID="{D75C76A8-8027-470F-9F29-4B4C493134D0}" presName="negativeSpace" presStyleCnt="0"/>
      <dgm:spPr/>
    </dgm:pt>
    <dgm:pt modelId="{B1866B1F-E26F-4CD8-81B3-47E35DB29A34}" type="pres">
      <dgm:prSet presAssocID="{D75C76A8-8027-470F-9F29-4B4C493134D0}" presName="childText" presStyleLbl="conFgAcc1" presStyleIdx="4" presStyleCnt="5">
        <dgm:presLayoutVars>
          <dgm:bulletEnabled val="1"/>
        </dgm:presLayoutVars>
      </dgm:prSet>
      <dgm:spPr>
        <a:xfrm>
          <a:off x="0" y="44193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Lst>
  <dgm:cxnLst>
    <dgm:cxn modelId="{3D56A40B-6121-40A8-B717-309349F71E26}" type="presOf" srcId="{D75C76A8-8027-470F-9F29-4B4C493134D0}" destId="{0D17A023-6646-4C35-9295-6A68D4392720}" srcOrd="0" destOrd="0" presId="urn:microsoft.com/office/officeart/2005/8/layout/list1"/>
    <dgm:cxn modelId="{701BC513-D417-4662-8152-C9C4CAD0DA84}" srcId="{8B6ACCF7-AEAA-4CE0-B445-EFD1790BB46E}" destId="{D75C76A8-8027-470F-9F29-4B4C493134D0}" srcOrd="4" destOrd="0" parTransId="{B525BCE0-F3DD-472B-8546-78F1DA823389}" sibTransId="{DCBC7F59-E814-4A9C-A2BC-3E5994227C10}"/>
    <dgm:cxn modelId="{EC762318-E653-490C-9E11-730B3D1DAD08}" srcId="{8B6ACCF7-AEAA-4CE0-B445-EFD1790BB46E}" destId="{49A575E9-A71E-454C-B1FC-DFB80D18F6AE}" srcOrd="0" destOrd="0" parTransId="{FFF471C4-1E2B-4F79-880F-6E389FBF581F}" sibTransId="{AEFA461D-EF89-4214-B192-5FACF238F4E6}"/>
    <dgm:cxn modelId="{55B99524-E19D-47B8-AD44-CE19401475B3}" srcId="{8B6ACCF7-AEAA-4CE0-B445-EFD1790BB46E}" destId="{03EDE932-1AED-423C-8B25-752F87337298}" srcOrd="2" destOrd="0" parTransId="{BE38D6E9-8400-494F-B340-852308A7B99A}" sibTransId="{0A2AF670-A263-477F-9A6D-9F801F7FBF6B}"/>
    <dgm:cxn modelId="{A4D8EC5E-F427-4D76-9184-7B5E7FF0CA12}" type="presOf" srcId="{03EDE932-1AED-423C-8B25-752F87337298}" destId="{484491B5-AA1F-4878-8E68-B4CAD43FBFE9}" srcOrd="0" destOrd="0" presId="urn:microsoft.com/office/officeart/2005/8/layout/list1"/>
    <dgm:cxn modelId="{CD99DD63-9A63-4B9C-A974-4EDA8199BFA4}" type="presOf" srcId="{D75C76A8-8027-470F-9F29-4B4C493134D0}" destId="{BAFD3656-607D-45BA-948E-643195E651BE}" srcOrd="1" destOrd="0" presId="urn:microsoft.com/office/officeart/2005/8/layout/list1"/>
    <dgm:cxn modelId="{3FDD0A44-5945-48D5-8D3C-95E2BBF5950C}" type="presOf" srcId="{3F885729-0FDF-44BE-960E-358C91FACFAB}" destId="{AC539865-D0E6-4A5B-84F6-4911517FE688}" srcOrd="0" destOrd="0" presId="urn:microsoft.com/office/officeart/2005/8/layout/list1"/>
    <dgm:cxn modelId="{84288C50-96C3-4619-9947-3F6F68A9E607}" type="presOf" srcId="{8228B9A3-66A7-4FB2-AB68-8126869542A1}" destId="{A47029DD-31F6-465E-AA18-45BF46477531}" srcOrd="0" destOrd="0" presId="urn:microsoft.com/office/officeart/2005/8/layout/list1"/>
    <dgm:cxn modelId="{BC3E4988-5C83-43E0-8E36-E2EF721DFBE7}" type="presOf" srcId="{8B6ACCF7-AEAA-4CE0-B445-EFD1790BB46E}" destId="{2E1E86CC-9352-41A6-88F3-35A0DD4DD74F}" srcOrd="0" destOrd="0" presId="urn:microsoft.com/office/officeart/2005/8/layout/list1"/>
    <dgm:cxn modelId="{59287D91-93E3-49E8-BD8C-7CBC87EFAB27}" srcId="{8B6ACCF7-AEAA-4CE0-B445-EFD1790BB46E}" destId="{3F885729-0FDF-44BE-960E-358C91FACFAB}" srcOrd="3" destOrd="0" parTransId="{649AF64A-4884-456F-B60F-1BEDEFFDCB43}" sibTransId="{44019C75-43AB-433F-9C92-6B4603B2F4F6}"/>
    <dgm:cxn modelId="{E20038BF-6841-478D-9282-A28538EF186A}" type="presOf" srcId="{03EDE932-1AED-423C-8B25-752F87337298}" destId="{5DC4870A-C211-4680-848A-7FF1E3F37CFA}" srcOrd="1" destOrd="0" presId="urn:microsoft.com/office/officeart/2005/8/layout/list1"/>
    <dgm:cxn modelId="{D94FCABF-16D9-4D66-973C-8FCBA8ABAD09}" type="presOf" srcId="{49A575E9-A71E-454C-B1FC-DFB80D18F6AE}" destId="{BE2377B2-5FF5-4DCF-9545-A6A6BECC0DB2}" srcOrd="1" destOrd="0" presId="urn:microsoft.com/office/officeart/2005/8/layout/list1"/>
    <dgm:cxn modelId="{4E6501D5-9FE6-42F3-9170-7D9BD639B6A6}" srcId="{8B6ACCF7-AEAA-4CE0-B445-EFD1790BB46E}" destId="{8228B9A3-66A7-4FB2-AB68-8126869542A1}" srcOrd="1" destOrd="0" parTransId="{5EFAAC96-DF60-44EE-BF9B-5171D282954D}" sibTransId="{20315C5B-6D73-4D12-8608-B909EEA9C872}"/>
    <dgm:cxn modelId="{217B9BD7-5397-4EB5-9198-1DCAF930F669}" type="presOf" srcId="{8228B9A3-66A7-4FB2-AB68-8126869542A1}" destId="{8DB67694-2970-4289-9336-D5859859B57C}" srcOrd="1" destOrd="0" presId="urn:microsoft.com/office/officeart/2005/8/layout/list1"/>
    <dgm:cxn modelId="{5D4D33E3-5C5C-429F-9CEC-BAE2243B821B}" type="presOf" srcId="{49A575E9-A71E-454C-B1FC-DFB80D18F6AE}" destId="{073C9E25-D7D6-47C9-864E-F5A229A0F3B0}" srcOrd="0" destOrd="0" presId="urn:microsoft.com/office/officeart/2005/8/layout/list1"/>
    <dgm:cxn modelId="{0C82C3E7-67B5-4555-A435-3C5AF0E2F143}" type="presOf" srcId="{3F885729-0FDF-44BE-960E-358C91FACFAB}" destId="{CBE3DBF3-0CDD-4808-B90D-3DA773D7A105}" srcOrd="1" destOrd="0" presId="urn:microsoft.com/office/officeart/2005/8/layout/list1"/>
    <dgm:cxn modelId="{2FE96B6F-8636-4561-9783-94648F72C2AF}" type="presParOf" srcId="{2E1E86CC-9352-41A6-88F3-35A0DD4DD74F}" destId="{61EEE72E-3C37-4C1D-9064-CD19DF926823}" srcOrd="0" destOrd="0" presId="urn:microsoft.com/office/officeart/2005/8/layout/list1"/>
    <dgm:cxn modelId="{19A49F25-AA15-4AF9-8FD2-0985EFF94F0A}" type="presParOf" srcId="{61EEE72E-3C37-4C1D-9064-CD19DF926823}" destId="{073C9E25-D7D6-47C9-864E-F5A229A0F3B0}" srcOrd="0" destOrd="0" presId="urn:microsoft.com/office/officeart/2005/8/layout/list1"/>
    <dgm:cxn modelId="{D2E4E741-3B39-4946-9874-39D68647DA44}" type="presParOf" srcId="{61EEE72E-3C37-4C1D-9064-CD19DF926823}" destId="{BE2377B2-5FF5-4DCF-9545-A6A6BECC0DB2}" srcOrd="1" destOrd="0" presId="urn:microsoft.com/office/officeart/2005/8/layout/list1"/>
    <dgm:cxn modelId="{F1B0BBAC-EDC0-48DB-96B4-C921ED26A33A}" type="presParOf" srcId="{2E1E86CC-9352-41A6-88F3-35A0DD4DD74F}" destId="{148140ED-785A-4BFB-B8BF-6F36003DAC54}" srcOrd="1" destOrd="0" presId="urn:microsoft.com/office/officeart/2005/8/layout/list1"/>
    <dgm:cxn modelId="{D23C676B-E4FE-422A-BCFD-349B14910F23}" type="presParOf" srcId="{2E1E86CC-9352-41A6-88F3-35A0DD4DD74F}" destId="{493622CB-6B98-4DD5-962F-5FEC7B3ED109}" srcOrd="2" destOrd="0" presId="urn:microsoft.com/office/officeart/2005/8/layout/list1"/>
    <dgm:cxn modelId="{6A565BF5-22F5-41D3-89B0-4046C7FDF68A}" type="presParOf" srcId="{2E1E86CC-9352-41A6-88F3-35A0DD4DD74F}" destId="{24CF2389-C534-442F-9BEA-0AA959B182D6}" srcOrd="3" destOrd="0" presId="urn:microsoft.com/office/officeart/2005/8/layout/list1"/>
    <dgm:cxn modelId="{9F3830E7-61BA-4601-9031-AA95855ECB82}" type="presParOf" srcId="{2E1E86CC-9352-41A6-88F3-35A0DD4DD74F}" destId="{91F86D4F-C14F-4AB0-BEF1-4A1AD4B48A48}" srcOrd="4" destOrd="0" presId="urn:microsoft.com/office/officeart/2005/8/layout/list1"/>
    <dgm:cxn modelId="{440B77D1-4C01-415B-B5F4-5BB2077E4E2C}" type="presParOf" srcId="{91F86D4F-C14F-4AB0-BEF1-4A1AD4B48A48}" destId="{A47029DD-31F6-465E-AA18-45BF46477531}" srcOrd="0" destOrd="0" presId="urn:microsoft.com/office/officeart/2005/8/layout/list1"/>
    <dgm:cxn modelId="{5CA251B8-2E45-4E59-8EAB-E11984A34756}" type="presParOf" srcId="{91F86D4F-C14F-4AB0-BEF1-4A1AD4B48A48}" destId="{8DB67694-2970-4289-9336-D5859859B57C}" srcOrd="1" destOrd="0" presId="urn:microsoft.com/office/officeart/2005/8/layout/list1"/>
    <dgm:cxn modelId="{A9730111-EED5-4AC1-96F3-883C5C152AEC}" type="presParOf" srcId="{2E1E86CC-9352-41A6-88F3-35A0DD4DD74F}" destId="{04544197-86D2-4DC0-B80F-07FCD85A2C27}" srcOrd="5" destOrd="0" presId="urn:microsoft.com/office/officeart/2005/8/layout/list1"/>
    <dgm:cxn modelId="{5117B517-CCE8-46BA-A326-DDCAD32063FD}" type="presParOf" srcId="{2E1E86CC-9352-41A6-88F3-35A0DD4DD74F}" destId="{791896AB-C955-4E86-8BB5-82A0453397EC}" srcOrd="6" destOrd="0" presId="urn:microsoft.com/office/officeart/2005/8/layout/list1"/>
    <dgm:cxn modelId="{DD3B1C1E-7307-4C46-A366-2E0EE61E331B}" type="presParOf" srcId="{2E1E86CC-9352-41A6-88F3-35A0DD4DD74F}" destId="{070C9F90-B78C-409A-B708-4C237FF48694}" srcOrd="7" destOrd="0" presId="urn:microsoft.com/office/officeart/2005/8/layout/list1"/>
    <dgm:cxn modelId="{14CDA849-C883-4852-B5D0-6D1B234E8AC8}" type="presParOf" srcId="{2E1E86CC-9352-41A6-88F3-35A0DD4DD74F}" destId="{398B35F3-A6F8-4B12-A2E4-C200F34B292E}" srcOrd="8" destOrd="0" presId="urn:microsoft.com/office/officeart/2005/8/layout/list1"/>
    <dgm:cxn modelId="{36827F79-61F7-4002-8A25-75719C170F0C}" type="presParOf" srcId="{398B35F3-A6F8-4B12-A2E4-C200F34B292E}" destId="{484491B5-AA1F-4878-8E68-B4CAD43FBFE9}" srcOrd="0" destOrd="0" presId="urn:microsoft.com/office/officeart/2005/8/layout/list1"/>
    <dgm:cxn modelId="{27545A1E-4151-4818-987D-E8F52EAEAB6A}" type="presParOf" srcId="{398B35F3-A6F8-4B12-A2E4-C200F34B292E}" destId="{5DC4870A-C211-4680-848A-7FF1E3F37CFA}" srcOrd="1" destOrd="0" presId="urn:microsoft.com/office/officeart/2005/8/layout/list1"/>
    <dgm:cxn modelId="{DCAA97AA-26A4-4C16-915C-A8F3AFBA70F3}" type="presParOf" srcId="{2E1E86CC-9352-41A6-88F3-35A0DD4DD74F}" destId="{51E678A1-01F8-4108-A945-6682FFBCFBBD}" srcOrd="9" destOrd="0" presId="urn:microsoft.com/office/officeart/2005/8/layout/list1"/>
    <dgm:cxn modelId="{0591D197-346A-48CF-8E26-37EC9BB1F06A}" type="presParOf" srcId="{2E1E86CC-9352-41A6-88F3-35A0DD4DD74F}" destId="{EA29AE6F-492A-4B6E-B115-D05EABE2DDBA}" srcOrd="10" destOrd="0" presId="urn:microsoft.com/office/officeart/2005/8/layout/list1"/>
    <dgm:cxn modelId="{621D442A-A421-48B2-A4A1-D9FF5DA4B7EE}" type="presParOf" srcId="{2E1E86CC-9352-41A6-88F3-35A0DD4DD74F}" destId="{F5BA3D59-73CB-4016-A1AC-064CB190FC42}" srcOrd="11" destOrd="0" presId="urn:microsoft.com/office/officeart/2005/8/layout/list1"/>
    <dgm:cxn modelId="{6540D472-9D98-4B87-83D5-07555AEF184F}" type="presParOf" srcId="{2E1E86CC-9352-41A6-88F3-35A0DD4DD74F}" destId="{6FCD9BEC-9D16-4553-9BBE-AD263B19CD21}" srcOrd="12" destOrd="0" presId="urn:microsoft.com/office/officeart/2005/8/layout/list1"/>
    <dgm:cxn modelId="{D635EFDD-F2B8-43A0-BA56-12B9F7D46474}" type="presParOf" srcId="{6FCD9BEC-9D16-4553-9BBE-AD263B19CD21}" destId="{AC539865-D0E6-4A5B-84F6-4911517FE688}" srcOrd="0" destOrd="0" presId="urn:microsoft.com/office/officeart/2005/8/layout/list1"/>
    <dgm:cxn modelId="{06D50764-9474-470F-A18E-27D96C0C1DE1}" type="presParOf" srcId="{6FCD9BEC-9D16-4553-9BBE-AD263B19CD21}" destId="{CBE3DBF3-0CDD-4808-B90D-3DA773D7A105}" srcOrd="1" destOrd="0" presId="urn:microsoft.com/office/officeart/2005/8/layout/list1"/>
    <dgm:cxn modelId="{752B32E1-1D60-4BA5-AC10-A6280D28DBB0}" type="presParOf" srcId="{2E1E86CC-9352-41A6-88F3-35A0DD4DD74F}" destId="{6FA69819-A093-41EA-8DBD-1307E90C0486}" srcOrd="13" destOrd="0" presId="urn:microsoft.com/office/officeart/2005/8/layout/list1"/>
    <dgm:cxn modelId="{C0AD1E1C-8B4B-4ADB-9D56-BD6B768787FF}" type="presParOf" srcId="{2E1E86CC-9352-41A6-88F3-35A0DD4DD74F}" destId="{A7A94849-AA21-45D7-8DB3-16B5E432BF2D}" srcOrd="14" destOrd="0" presId="urn:microsoft.com/office/officeart/2005/8/layout/list1"/>
    <dgm:cxn modelId="{1704B547-B5C6-456E-9A89-462B878767D7}" type="presParOf" srcId="{2E1E86CC-9352-41A6-88F3-35A0DD4DD74F}" destId="{49B0DE4F-0913-4D7B-BA27-620ACF26BA17}" srcOrd="15" destOrd="0" presId="urn:microsoft.com/office/officeart/2005/8/layout/list1"/>
    <dgm:cxn modelId="{79D64AE5-94FC-4D09-BF2C-ED24A0723ADD}" type="presParOf" srcId="{2E1E86CC-9352-41A6-88F3-35A0DD4DD74F}" destId="{25823D41-99B7-4BBE-B953-A8A107554E28}" srcOrd="16" destOrd="0" presId="urn:microsoft.com/office/officeart/2005/8/layout/list1"/>
    <dgm:cxn modelId="{AD8A8CAD-4C90-44C6-B5A6-3FE12A1B0AF7}" type="presParOf" srcId="{25823D41-99B7-4BBE-B953-A8A107554E28}" destId="{0D17A023-6646-4C35-9295-6A68D4392720}" srcOrd="0" destOrd="0" presId="urn:microsoft.com/office/officeart/2005/8/layout/list1"/>
    <dgm:cxn modelId="{798F0C77-42C9-4A2B-8346-7FD3DA29AF3D}" type="presParOf" srcId="{25823D41-99B7-4BBE-B953-A8A107554E28}" destId="{BAFD3656-607D-45BA-948E-643195E651BE}" srcOrd="1" destOrd="0" presId="urn:microsoft.com/office/officeart/2005/8/layout/list1"/>
    <dgm:cxn modelId="{BC5AFFCB-E50D-4304-8D70-DD7273153F44}" type="presParOf" srcId="{2E1E86CC-9352-41A6-88F3-35A0DD4DD74F}" destId="{450A25A4-5BD5-4BE8-B474-D2158B79B383}" srcOrd="17" destOrd="0" presId="urn:microsoft.com/office/officeart/2005/8/layout/list1"/>
    <dgm:cxn modelId="{C9D75682-5959-40A8-B5B2-C84187779B7F}" type="presParOf" srcId="{2E1E86CC-9352-41A6-88F3-35A0DD4DD74F}" destId="{B1866B1F-E26F-4CD8-81B3-47E35DB29A34}"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E078C9-C8A2-4957-A789-F934139F043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E"/>
        </a:p>
      </dgm:t>
    </dgm:pt>
    <dgm:pt modelId="{EB48ECCC-B1BC-4120-8B28-EA9104557A36}">
      <dgm:prSet phldrT="[Text]"/>
      <dgm:spPr>
        <a:solidFill>
          <a:srgbClr val="2FC4CD"/>
        </a:solidFill>
      </dgm:spPr>
      <dgm:t>
        <a:bodyPr/>
        <a:lstStyle/>
        <a:p>
          <a:r>
            <a:rPr lang="en-IE"/>
            <a:t>File Sync &amp; Share</a:t>
          </a:r>
        </a:p>
      </dgm:t>
    </dgm:pt>
    <dgm:pt modelId="{F25DDD0C-E9E1-4EF3-83D7-BBBC0147EF84}" type="parTrans" cxnId="{F1CB0D01-B27D-44E0-AFCB-70914102F8C9}">
      <dgm:prSet/>
      <dgm:spPr/>
      <dgm:t>
        <a:bodyPr/>
        <a:lstStyle/>
        <a:p>
          <a:endParaRPr lang="en-IE"/>
        </a:p>
      </dgm:t>
    </dgm:pt>
    <dgm:pt modelId="{43F0C517-D7DD-4B34-9B3D-64D2D780D512}" type="sibTrans" cxnId="{F1CB0D01-B27D-44E0-AFCB-70914102F8C9}">
      <dgm:prSet/>
      <dgm:spPr/>
      <dgm:t>
        <a:bodyPr/>
        <a:lstStyle/>
        <a:p>
          <a:endParaRPr lang="en-IE"/>
        </a:p>
      </dgm:t>
    </dgm:pt>
    <dgm:pt modelId="{88CDEE02-9288-4101-AD6A-0E606475332F}">
      <dgm:prSet phldrT="[Text]"/>
      <dgm:spPr>
        <a:noFill/>
      </dgm:spPr>
      <dgm:t>
        <a:bodyPr/>
        <a:lstStyle/>
        <a:p>
          <a:pPr>
            <a:buNone/>
          </a:pPr>
          <a:r>
            <a:rPr lang="en-US"/>
            <a:t>Enable automatic file syncing and secure sharing across locations and teams.</a:t>
          </a:r>
          <a:endParaRPr lang="en-IE" dirty="0"/>
        </a:p>
      </dgm:t>
    </dgm:pt>
    <dgm:pt modelId="{13B8DDFE-106A-4ED6-A148-D2992C078EF0}" type="parTrans" cxnId="{04A64F5B-CC11-469E-A8B7-29E8E496037B}">
      <dgm:prSet/>
      <dgm:spPr/>
      <dgm:t>
        <a:bodyPr/>
        <a:lstStyle/>
        <a:p>
          <a:endParaRPr lang="en-IE"/>
        </a:p>
      </dgm:t>
    </dgm:pt>
    <dgm:pt modelId="{D7CD46A5-75B6-4572-B3EC-461CC7DE0379}" type="sibTrans" cxnId="{04A64F5B-CC11-469E-A8B7-29E8E496037B}">
      <dgm:prSet/>
      <dgm:spPr/>
      <dgm:t>
        <a:bodyPr/>
        <a:lstStyle/>
        <a:p>
          <a:endParaRPr lang="en-IE"/>
        </a:p>
      </dgm:t>
    </dgm:pt>
    <dgm:pt modelId="{7FCF4635-17B9-4E7E-8B7A-E428E6D8EEAD}">
      <dgm:prSet phldrT="[Text]"/>
      <dgm:spPr>
        <a:solidFill>
          <a:srgbClr val="2FC4CD"/>
        </a:solidFill>
      </dgm:spPr>
      <dgm:t>
        <a:bodyPr/>
        <a:lstStyle/>
        <a:p>
          <a:r>
            <a:rPr lang="en-IE"/>
            <a:t>Interactive Notebooks</a:t>
          </a:r>
        </a:p>
      </dgm:t>
    </dgm:pt>
    <dgm:pt modelId="{5D89E392-8753-4237-B502-A58601EBC777}" type="parTrans" cxnId="{5D0310C8-99BF-4044-8F6B-B50B65F679BF}">
      <dgm:prSet/>
      <dgm:spPr/>
      <dgm:t>
        <a:bodyPr/>
        <a:lstStyle/>
        <a:p>
          <a:endParaRPr lang="en-IE"/>
        </a:p>
      </dgm:t>
    </dgm:pt>
    <dgm:pt modelId="{2837FB13-2C66-4A0D-9150-B51449969B00}" type="sibTrans" cxnId="{5D0310C8-99BF-4044-8F6B-B50B65F679BF}">
      <dgm:prSet/>
      <dgm:spPr/>
      <dgm:t>
        <a:bodyPr/>
        <a:lstStyle/>
        <a:p>
          <a:endParaRPr lang="en-IE"/>
        </a:p>
      </dgm:t>
    </dgm:pt>
    <dgm:pt modelId="{56750019-B017-4824-B7B4-C5527DEE4E99}">
      <dgm:prSet phldrT="[Text]"/>
      <dgm:spPr>
        <a:noFill/>
      </dgm:spPr>
      <dgm:t>
        <a:bodyPr/>
        <a:lstStyle/>
        <a:p>
          <a:pPr>
            <a:buNone/>
          </a:pPr>
          <a:r>
            <a:rPr lang="en-US"/>
            <a:t>Create and share documents with real-time code execution.</a:t>
          </a:r>
          <a:endParaRPr lang="en-IE"/>
        </a:p>
      </dgm:t>
    </dgm:pt>
    <dgm:pt modelId="{1A055DD0-9FF6-4C06-960C-1B854751A3C7}" type="parTrans" cxnId="{757C3D98-CD53-4CC1-A19F-94941385CB93}">
      <dgm:prSet/>
      <dgm:spPr/>
      <dgm:t>
        <a:bodyPr/>
        <a:lstStyle/>
        <a:p>
          <a:endParaRPr lang="en-IE"/>
        </a:p>
      </dgm:t>
    </dgm:pt>
    <dgm:pt modelId="{06B0E5E6-C42B-4409-AC1D-94A69C597546}" type="sibTrans" cxnId="{757C3D98-CD53-4CC1-A19F-94941385CB93}">
      <dgm:prSet/>
      <dgm:spPr/>
      <dgm:t>
        <a:bodyPr/>
        <a:lstStyle/>
        <a:p>
          <a:endParaRPr lang="en-IE"/>
        </a:p>
      </dgm:t>
    </dgm:pt>
    <dgm:pt modelId="{FB08F3CB-2DEE-4206-B682-AB62D9CE4204}">
      <dgm:prSet phldrT="[Text]"/>
      <dgm:spPr>
        <a:solidFill>
          <a:srgbClr val="2FC4CD"/>
        </a:solidFill>
      </dgm:spPr>
      <dgm:t>
        <a:bodyPr/>
        <a:lstStyle/>
        <a:p>
          <a:r>
            <a:rPr lang="en-IE"/>
            <a:t>Large File Transfer</a:t>
          </a:r>
        </a:p>
      </dgm:t>
    </dgm:pt>
    <dgm:pt modelId="{CB962866-44F3-4656-A967-E96220942513}" type="parTrans" cxnId="{38307F5E-B14E-4BC2-8FDF-CA359D4C2917}">
      <dgm:prSet/>
      <dgm:spPr/>
      <dgm:t>
        <a:bodyPr/>
        <a:lstStyle/>
        <a:p>
          <a:endParaRPr lang="en-IE"/>
        </a:p>
      </dgm:t>
    </dgm:pt>
    <dgm:pt modelId="{84FD463B-9644-43BC-9E74-5ED36BABBB0F}" type="sibTrans" cxnId="{38307F5E-B14E-4BC2-8FDF-CA359D4C2917}">
      <dgm:prSet/>
      <dgm:spPr/>
      <dgm:t>
        <a:bodyPr/>
        <a:lstStyle/>
        <a:p>
          <a:endParaRPr lang="en-IE"/>
        </a:p>
      </dgm:t>
    </dgm:pt>
    <dgm:pt modelId="{02E8C648-1E36-45AA-8195-DA17ABAC1778}">
      <dgm:prSet phldrT="[Text]"/>
      <dgm:spPr>
        <a:noFill/>
      </dgm:spPr>
      <dgm:t>
        <a:bodyPr/>
        <a:lstStyle/>
        <a:p>
          <a:pPr>
            <a:buNone/>
          </a:pPr>
          <a:r>
            <a:rPr lang="en-US" b="0" i="0"/>
            <a:t>Streamline large file transfers online with added security and integrity.</a:t>
          </a:r>
          <a:endParaRPr lang="en-IE"/>
        </a:p>
      </dgm:t>
    </dgm:pt>
    <dgm:pt modelId="{21029B42-80F0-41B6-803A-25B6C6045B86}" type="parTrans" cxnId="{2D048DEC-E4D9-4164-9BBD-CFF35E1516E5}">
      <dgm:prSet/>
      <dgm:spPr/>
      <dgm:t>
        <a:bodyPr/>
        <a:lstStyle/>
        <a:p>
          <a:endParaRPr lang="en-IE"/>
        </a:p>
      </dgm:t>
    </dgm:pt>
    <dgm:pt modelId="{C8544120-2F43-4A8D-B1A1-5FEE55398AA2}" type="sibTrans" cxnId="{2D048DEC-E4D9-4164-9BBD-CFF35E1516E5}">
      <dgm:prSet/>
      <dgm:spPr/>
      <dgm:t>
        <a:bodyPr/>
        <a:lstStyle/>
        <a:p>
          <a:endParaRPr lang="en-IE"/>
        </a:p>
      </dgm:t>
    </dgm:pt>
    <dgm:pt modelId="{A7BE1700-067B-4586-A640-EF06C1D514D2}">
      <dgm:prSet phldrT="[Text]"/>
      <dgm:spPr>
        <a:solidFill>
          <a:srgbClr val="2FC4CD"/>
        </a:solidFill>
      </dgm:spPr>
      <dgm:t>
        <a:bodyPr/>
        <a:lstStyle/>
        <a:p>
          <a:pPr>
            <a:buNone/>
          </a:pPr>
          <a:r>
            <a:rPr lang="en-IE"/>
            <a:t>Virtual Machines</a:t>
          </a:r>
        </a:p>
      </dgm:t>
    </dgm:pt>
    <dgm:pt modelId="{FBBE420F-C23D-41F1-A3D8-43A80A27E843}" type="parTrans" cxnId="{9D6DED24-0E00-4618-ABF7-892063383C34}">
      <dgm:prSet/>
      <dgm:spPr/>
      <dgm:t>
        <a:bodyPr/>
        <a:lstStyle/>
        <a:p>
          <a:endParaRPr lang="en-IE"/>
        </a:p>
      </dgm:t>
    </dgm:pt>
    <dgm:pt modelId="{DA6E00E7-402B-42B4-A4EE-5E3566626337}" type="sibTrans" cxnId="{9D6DED24-0E00-4618-ABF7-892063383C34}">
      <dgm:prSet/>
      <dgm:spPr/>
      <dgm:t>
        <a:bodyPr/>
        <a:lstStyle/>
        <a:p>
          <a:endParaRPr lang="en-IE"/>
        </a:p>
      </dgm:t>
    </dgm:pt>
    <dgm:pt modelId="{B802515D-CDE5-4AEC-A0D3-5EC08F95E0FB}">
      <dgm:prSet phldrT="[Text]"/>
      <dgm:spPr>
        <a:noFill/>
      </dgm:spPr>
      <dgm:t>
        <a:bodyPr/>
        <a:lstStyle/>
        <a:p>
          <a:pPr>
            <a:buNone/>
          </a:pPr>
          <a:r>
            <a:rPr lang="en-US" b="0" i="0"/>
            <a:t>Design and conduct experiments with flexibility while ensuring reproducibility.</a:t>
          </a:r>
          <a:endParaRPr lang="en-IE"/>
        </a:p>
      </dgm:t>
    </dgm:pt>
    <dgm:pt modelId="{F8BFB738-F012-44C3-8EDF-C911014025A3}" type="parTrans" cxnId="{081E60F6-E226-40F3-B1DA-E77EE833D1C5}">
      <dgm:prSet/>
      <dgm:spPr/>
      <dgm:t>
        <a:bodyPr/>
        <a:lstStyle/>
        <a:p>
          <a:endParaRPr lang="en-IE"/>
        </a:p>
      </dgm:t>
    </dgm:pt>
    <dgm:pt modelId="{A2F68631-F2DC-48E5-9FCA-A0E91D7CFB3B}" type="sibTrans" cxnId="{081E60F6-E226-40F3-B1DA-E77EE833D1C5}">
      <dgm:prSet/>
      <dgm:spPr/>
      <dgm:t>
        <a:bodyPr/>
        <a:lstStyle/>
        <a:p>
          <a:endParaRPr lang="en-IE"/>
        </a:p>
      </dgm:t>
    </dgm:pt>
    <dgm:pt modelId="{5D4764CE-20E9-4459-908F-A934B77B6D43}">
      <dgm:prSet phldrT="[Text]"/>
      <dgm:spPr>
        <a:solidFill>
          <a:srgbClr val="2FC4CD"/>
        </a:solidFill>
      </dgm:spPr>
      <dgm:t>
        <a:bodyPr/>
        <a:lstStyle/>
        <a:p>
          <a:pPr>
            <a:buNone/>
          </a:pPr>
          <a:r>
            <a:rPr lang="en-IE"/>
            <a:t>Cloud Container Platform</a:t>
          </a:r>
        </a:p>
      </dgm:t>
    </dgm:pt>
    <dgm:pt modelId="{4569DD52-0EF8-4DCD-A378-9997C25963ED}" type="parTrans" cxnId="{93B7F150-1361-4C79-84BF-10B39CE2B0F3}">
      <dgm:prSet/>
      <dgm:spPr/>
      <dgm:t>
        <a:bodyPr/>
        <a:lstStyle/>
        <a:p>
          <a:endParaRPr lang="en-IE"/>
        </a:p>
      </dgm:t>
    </dgm:pt>
    <dgm:pt modelId="{D5056030-0E5B-4E59-AFB8-C1A37D474D88}" type="sibTrans" cxnId="{93B7F150-1361-4C79-84BF-10B39CE2B0F3}">
      <dgm:prSet/>
      <dgm:spPr/>
      <dgm:t>
        <a:bodyPr/>
        <a:lstStyle/>
        <a:p>
          <a:endParaRPr lang="en-IE"/>
        </a:p>
      </dgm:t>
    </dgm:pt>
    <dgm:pt modelId="{2F3820F6-032F-42A8-B6DB-418B67091DFE}">
      <dgm:prSet phldrT="[Text]"/>
      <dgm:spPr>
        <a:noFill/>
      </dgm:spPr>
      <dgm:t>
        <a:bodyPr/>
        <a:lstStyle/>
        <a:p>
          <a:pPr>
            <a:buNone/>
          </a:pPr>
          <a:r>
            <a:rPr lang="en-US" b="0" i="0"/>
            <a:t>Deploy cloud-native </a:t>
          </a:r>
          <a:r>
            <a:rPr lang="en-US" b="0" i="0" err="1"/>
            <a:t>containerised</a:t>
          </a:r>
          <a:r>
            <a:rPr lang="en-US" b="0" i="0"/>
            <a:t> applications that can easily scale.</a:t>
          </a:r>
          <a:endParaRPr lang="en-IE"/>
        </a:p>
      </dgm:t>
    </dgm:pt>
    <dgm:pt modelId="{FBF28621-CF28-48DC-A350-8F0B966A6B4F}" type="parTrans" cxnId="{E2CB2F64-5202-457A-8266-4E0A720DF894}">
      <dgm:prSet/>
      <dgm:spPr/>
      <dgm:t>
        <a:bodyPr/>
        <a:lstStyle/>
        <a:p>
          <a:endParaRPr lang="en-IE"/>
        </a:p>
      </dgm:t>
    </dgm:pt>
    <dgm:pt modelId="{9B6B20B5-6CD9-4E8C-A8A7-92EFBBEC547D}" type="sibTrans" cxnId="{E2CB2F64-5202-457A-8266-4E0A720DF894}">
      <dgm:prSet/>
      <dgm:spPr/>
      <dgm:t>
        <a:bodyPr/>
        <a:lstStyle/>
        <a:p>
          <a:endParaRPr lang="en-IE"/>
        </a:p>
      </dgm:t>
    </dgm:pt>
    <dgm:pt modelId="{2DFC4E4E-B452-4B46-BB69-713B4E066CB0}">
      <dgm:prSet phldrT="[Text]"/>
      <dgm:spPr>
        <a:solidFill>
          <a:srgbClr val="2FC4CD"/>
        </a:solidFill>
      </dgm:spPr>
      <dgm:t>
        <a:bodyPr/>
        <a:lstStyle/>
        <a:p>
          <a:pPr>
            <a:buNone/>
          </a:pPr>
          <a:r>
            <a:rPr lang="en-IE"/>
            <a:t>Bulk Data Transfer</a:t>
          </a:r>
        </a:p>
      </dgm:t>
    </dgm:pt>
    <dgm:pt modelId="{0CB6C77D-0736-47F9-BCA8-BDB93FE2618C}" type="parTrans" cxnId="{DD997995-8510-412B-A06E-9ACB0AF8D6F6}">
      <dgm:prSet/>
      <dgm:spPr/>
      <dgm:t>
        <a:bodyPr/>
        <a:lstStyle/>
        <a:p>
          <a:endParaRPr lang="en-IE"/>
        </a:p>
      </dgm:t>
    </dgm:pt>
    <dgm:pt modelId="{6624497B-BB20-405A-8AEB-1D465C391B28}" type="sibTrans" cxnId="{DD997995-8510-412B-A06E-9ACB0AF8D6F6}">
      <dgm:prSet/>
      <dgm:spPr/>
      <dgm:t>
        <a:bodyPr/>
        <a:lstStyle/>
        <a:p>
          <a:endParaRPr lang="en-IE"/>
        </a:p>
      </dgm:t>
    </dgm:pt>
    <dgm:pt modelId="{CCA22A70-F9C0-460C-8A9F-252DE409846D}">
      <dgm:prSet phldrT="[Text]"/>
      <dgm:spPr>
        <a:noFill/>
      </dgm:spPr>
      <dgm:t>
        <a:bodyPr/>
        <a:lstStyle/>
        <a:p>
          <a:pPr>
            <a:buNone/>
          </a:pPr>
          <a:r>
            <a:rPr lang="en-US" b="0" i="0"/>
            <a:t>Move data effortlessly to data-intensive execution environments.</a:t>
          </a:r>
          <a:endParaRPr lang="en-IE"/>
        </a:p>
      </dgm:t>
    </dgm:pt>
    <dgm:pt modelId="{55DBC1B4-E4CE-4216-9635-51411FF02052}" type="parTrans" cxnId="{6CAE7758-01A0-4B88-8528-50398252CB72}">
      <dgm:prSet/>
      <dgm:spPr/>
      <dgm:t>
        <a:bodyPr/>
        <a:lstStyle/>
        <a:p>
          <a:endParaRPr lang="en-IE"/>
        </a:p>
      </dgm:t>
    </dgm:pt>
    <dgm:pt modelId="{8DFD0CC1-A234-4D32-A78F-DFB13B7B7131}" type="sibTrans" cxnId="{6CAE7758-01A0-4B88-8528-50398252CB72}">
      <dgm:prSet/>
      <dgm:spPr/>
      <dgm:t>
        <a:bodyPr/>
        <a:lstStyle/>
        <a:p>
          <a:endParaRPr lang="en-IE"/>
        </a:p>
      </dgm:t>
    </dgm:pt>
    <dgm:pt modelId="{A75E815A-68AD-45D6-B156-CAC3F323E71A}" type="pres">
      <dgm:prSet presAssocID="{54E078C9-C8A2-4957-A789-F934139F0435}" presName="Name0" presStyleCnt="0">
        <dgm:presLayoutVars>
          <dgm:dir/>
          <dgm:animLvl val="lvl"/>
          <dgm:resizeHandles val="exact"/>
        </dgm:presLayoutVars>
      </dgm:prSet>
      <dgm:spPr/>
    </dgm:pt>
    <dgm:pt modelId="{4A07FD14-19C7-4638-BB87-5EF246F919FB}" type="pres">
      <dgm:prSet presAssocID="{EB48ECCC-B1BC-4120-8B28-EA9104557A36}" presName="linNode" presStyleCnt="0"/>
      <dgm:spPr/>
    </dgm:pt>
    <dgm:pt modelId="{8A671A78-7690-4385-9EE8-8D70AF23654C}" type="pres">
      <dgm:prSet presAssocID="{EB48ECCC-B1BC-4120-8B28-EA9104557A36}" presName="parentText" presStyleLbl="node1" presStyleIdx="0" presStyleCnt="6" custLinFactNeighborY="-1575">
        <dgm:presLayoutVars>
          <dgm:chMax val="1"/>
          <dgm:bulletEnabled val="1"/>
        </dgm:presLayoutVars>
      </dgm:prSet>
      <dgm:spPr/>
    </dgm:pt>
    <dgm:pt modelId="{0BC5CF40-9E03-471F-A6E4-B5B7EC973F8D}" type="pres">
      <dgm:prSet presAssocID="{EB48ECCC-B1BC-4120-8B28-EA9104557A36}" presName="descendantText" presStyleLbl="alignAccFollowNode1" presStyleIdx="0" presStyleCnt="6">
        <dgm:presLayoutVars>
          <dgm:bulletEnabled val="1"/>
        </dgm:presLayoutVars>
      </dgm:prSet>
      <dgm:spPr/>
    </dgm:pt>
    <dgm:pt modelId="{A4A8FAD2-E91F-41D0-9291-77F5EC73E26E}" type="pres">
      <dgm:prSet presAssocID="{43F0C517-D7DD-4B34-9B3D-64D2D780D512}" presName="sp" presStyleCnt="0"/>
      <dgm:spPr/>
    </dgm:pt>
    <dgm:pt modelId="{E096C15B-ADAA-4D03-BE20-528AC223AF4E}" type="pres">
      <dgm:prSet presAssocID="{7FCF4635-17B9-4E7E-8B7A-E428E6D8EEAD}" presName="linNode" presStyleCnt="0"/>
      <dgm:spPr/>
    </dgm:pt>
    <dgm:pt modelId="{F02248E8-E67C-4B41-BDA8-1F1112ED9F7A}" type="pres">
      <dgm:prSet presAssocID="{7FCF4635-17B9-4E7E-8B7A-E428E6D8EEAD}" presName="parentText" presStyleLbl="node1" presStyleIdx="1" presStyleCnt="6">
        <dgm:presLayoutVars>
          <dgm:chMax val="1"/>
          <dgm:bulletEnabled val="1"/>
        </dgm:presLayoutVars>
      </dgm:prSet>
      <dgm:spPr/>
    </dgm:pt>
    <dgm:pt modelId="{6F4A6439-2055-439B-AB9B-6B837ABA5E9C}" type="pres">
      <dgm:prSet presAssocID="{7FCF4635-17B9-4E7E-8B7A-E428E6D8EEAD}" presName="descendantText" presStyleLbl="alignAccFollowNode1" presStyleIdx="1" presStyleCnt="6">
        <dgm:presLayoutVars>
          <dgm:bulletEnabled val="1"/>
        </dgm:presLayoutVars>
      </dgm:prSet>
      <dgm:spPr/>
    </dgm:pt>
    <dgm:pt modelId="{6EAD1ADE-DFC4-487C-AF8F-EEBD91C3F6BF}" type="pres">
      <dgm:prSet presAssocID="{2837FB13-2C66-4A0D-9150-B51449969B00}" presName="sp" presStyleCnt="0"/>
      <dgm:spPr/>
    </dgm:pt>
    <dgm:pt modelId="{B17D76B7-667A-4EF8-9D47-6D43F1D4CB0F}" type="pres">
      <dgm:prSet presAssocID="{FB08F3CB-2DEE-4206-B682-AB62D9CE4204}" presName="linNode" presStyleCnt="0"/>
      <dgm:spPr/>
    </dgm:pt>
    <dgm:pt modelId="{B94C1BE4-AF68-4205-939B-FAFB411B068A}" type="pres">
      <dgm:prSet presAssocID="{FB08F3CB-2DEE-4206-B682-AB62D9CE4204}" presName="parentText" presStyleLbl="node1" presStyleIdx="2" presStyleCnt="6">
        <dgm:presLayoutVars>
          <dgm:chMax val="1"/>
          <dgm:bulletEnabled val="1"/>
        </dgm:presLayoutVars>
      </dgm:prSet>
      <dgm:spPr/>
    </dgm:pt>
    <dgm:pt modelId="{72546034-F4C7-426E-90E6-EB5473D873D3}" type="pres">
      <dgm:prSet presAssocID="{FB08F3CB-2DEE-4206-B682-AB62D9CE4204}" presName="descendantText" presStyleLbl="alignAccFollowNode1" presStyleIdx="2" presStyleCnt="6">
        <dgm:presLayoutVars>
          <dgm:bulletEnabled val="1"/>
        </dgm:presLayoutVars>
      </dgm:prSet>
      <dgm:spPr/>
    </dgm:pt>
    <dgm:pt modelId="{3906A1FE-B120-4A41-BC4B-09DE2E681176}" type="pres">
      <dgm:prSet presAssocID="{84FD463B-9644-43BC-9E74-5ED36BABBB0F}" presName="sp" presStyleCnt="0"/>
      <dgm:spPr/>
    </dgm:pt>
    <dgm:pt modelId="{EEDA13FB-BCB2-4698-9E72-267C7A28F213}" type="pres">
      <dgm:prSet presAssocID="{A7BE1700-067B-4586-A640-EF06C1D514D2}" presName="linNode" presStyleCnt="0"/>
      <dgm:spPr/>
    </dgm:pt>
    <dgm:pt modelId="{DC08F590-29F8-4042-AC69-C00077AAB5B1}" type="pres">
      <dgm:prSet presAssocID="{A7BE1700-067B-4586-A640-EF06C1D514D2}" presName="parentText" presStyleLbl="node1" presStyleIdx="3" presStyleCnt="6">
        <dgm:presLayoutVars>
          <dgm:chMax val="1"/>
          <dgm:bulletEnabled val="1"/>
        </dgm:presLayoutVars>
      </dgm:prSet>
      <dgm:spPr/>
    </dgm:pt>
    <dgm:pt modelId="{419CE16B-3FC5-4866-9649-CF592405ABD6}" type="pres">
      <dgm:prSet presAssocID="{A7BE1700-067B-4586-A640-EF06C1D514D2}" presName="descendantText" presStyleLbl="alignAccFollowNode1" presStyleIdx="3" presStyleCnt="6">
        <dgm:presLayoutVars>
          <dgm:bulletEnabled val="1"/>
        </dgm:presLayoutVars>
      </dgm:prSet>
      <dgm:spPr/>
    </dgm:pt>
    <dgm:pt modelId="{114E8D0B-3FC3-4D5D-A958-9A3BE9A9D543}" type="pres">
      <dgm:prSet presAssocID="{DA6E00E7-402B-42B4-A4EE-5E3566626337}" presName="sp" presStyleCnt="0"/>
      <dgm:spPr/>
    </dgm:pt>
    <dgm:pt modelId="{5514A0FB-9BF1-46FE-B5EF-0030DEE0EDB4}" type="pres">
      <dgm:prSet presAssocID="{5D4764CE-20E9-4459-908F-A934B77B6D43}" presName="linNode" presStyleCnt="0"/>
      <dgm:spPr/>
    </dgm:pt>
    <dgm:pt modelId="{0E3BF00A-5969-4948-B6F0-FED0A0C4ED4C}" type="pres">
      <dgm:prSet presAssocID="{5D4764CE-20E9-4459-908F-A934B77B6D43}" presName="parentText" presStyleLbl="node1" presStyleIdx="4" presStyleCnt="6">
        <dgm:presLayoutVars>
          <dgm:chMax val="1"/>
          <dgm:bulletEnabled val="1"/>
        </dgm:presLayoutVars>
      </dgm:prSet>
      <dgm:spPr/>
    </dgm:pt>
    <dgm:pt modelId="{CA953B73-A9F5-4763-B932-21470255BDE0}" type="pres">
      <dgm:prSet presAssocID="{5D4764CE-20E9-4459-908F-A934B77B6D43}" presName="descendantText" presStyleLbl="alignAccFollowNode1" presStyleIdx="4" presStyleCnt="6">
        <dgm:presLayoutVars>
          <dgm:bulletEnabled val="1"/>
        </dgm:presLayoutVars>
      </dgm:prSet>
      <dgm:spPr/>
    </dgm:pt>
    <dgm:pt modelId="{AFDEAFB2-A06F-49B8-AF38-F4B2107A5FF6}" type="pres">
      <dgm:prSet presAssocID="{D5056030-0E5B-4E59-AFB8-C1A37D474D88}" presName="sp" presStyleCnt="0"/>
      <dgm:spPr/>
    </dgm:pt>
    <dgm:pt modelId="{623D1869-A313-4100-844E-558BBE9DB383}" type="pres">
      <dgm:prSet presAssocID="{2DFC4E4E-B452-4B46-BB69-713B4E066CB0}" presName="linNode" presStyleCnt="0"/>
      <dgm:spPr/>
    </dgm:pt>
    <dgm:pt modelId="{5ABCB063-E2C8-4675-8848-53A223B76CE7}" type="pres">
      <dgm:prSet presAssocID="{2DFC4E4E-B452-4B46-BB69-713B4E066CB0}" presName="parentText" presStyleLbl="node1" presStyleIdx="5" presStyleCnt="6">
        <dgm:presLayoutVars>
          <dgm:chMax val="1"/>
          <dgm:bulletEnabled val="1"/>
        </dgm:presLayoutVars>
      </dgm:prSet>
      <dgm:spPr/>
    </dgm:pt>
    <dgm:pt modelId="{15F09A73-B51C-4ED7-8944-DC256E5CFFC4}" type="pres">
      <dgm:prSet presAssocID="{2DFC4E4E-B452-4B46-BB69-713B4E066CB0}" presName="descendantText" presStyleLbl="alignAccFollowNode1" presStyleIdx="5" presStyleCnt="6">
        <dgm:presLayoutVars>
          <dgm:bulletEnabled val="1"/>
        </dgm:presLayoutVars>
      </dgm:prSet>
      <dgm:spPr/>
    </dgm:pt>
  </dgm:ptLst>
  <dgm:cxnLst>
    <dgm:cxn modelId="{F1CB0D01-B27D-44E0-AFCB-70914102F8C9}" srcId="{54E078C9-C8A2-4957-A789-F934139F0435}" destId="{EB48ECCC-B1BC-4120-8B28-EA9104557A36}" srcOrd="0" destOrd="0" parTransId="{F25DDD0C-E9E1-4EF3-83D7-BBBC0147EF84}" sibTransId="{43F0C517-D7DD-4B34-9B3D-64D2D780D512}"/>
    <dgm:cxn modelId="{6DE59718-6444-4B32-954A-672B42517D99}" type="presOf" srcId="{56750019-B017-4824-B7B4-C5527DEE4E99}" destId="{6F4A6439-2055-439B-AB9B-6B837ABA5E9C}" srcOrd="0" destOrd="0" presId="urn:microsoft.com/office/officeart/2005/8/layout/vList5"/>
    <dgm:cxn modelId="{9D6DED24-0E00-4618-ABF7-892063383C34}" srcId="{54E078C9-C8A2-4957-A789-F934139F0435}" destId="{A7BE1700-067B-4586-A640-EF06C1D514D2}" srcOrd="3" destOrd="0" parTransId="{FBBE420F-C23D-41F1-A3D8-43A80A27E843}" sibTransId="{DA6E00E7-402B-42B4-A4EE-5E3566626337}"/>
    <dgm:cxn modelId="{C28C8126-61B3-4B5A-AD6D-BDABE170DC0E}" type="presOf" srcId="{EB48ECCC-B1BC-4120-8B28-EA9104557A36}" destId="{8A671A78-7690-4385-9EE8-8D70AF23654C}" srcOrd="0" destOrd="0" presId="urn:microsoft.com/office/officeart/2005/8/layout/vList5"/>
    <dgm:cxn modelId="{46893330-D363-4366-86FF-A21F7BAB10DC}" type="presOf" srcId="{5D4764CE-20E9-4459-908F-A934B77B6D43}" destId="{0E3BF00A-5969-4948-B6F0-FED0A0C4ED4C}" srcOrd="0" destOrd="0" presId="urn:microsoft.com/office/officeart/2005/8/layout/vList5"/>
    <dgm:cxn modelId="{9CC84B40-421D-457A-B07F-B24F819EB40E}" type="presOf" srcId="{CCA22A70-F9C0-460C-8A9F-252DE409846D}" destId="{15F09A73-B51C-4ED7-8944-DC256E5CFFC4}" srcOrd="0" destOrd="0" presId="urn:microsoft.com/office/officeart/2005/8/layout/vList5"/>
    <dgm:cxn modelId="{04A64F5B-CC11-469E-A8B7-29E8E496037B}" srcId="{EB48ECCC-B1BC-4120-8B28-EA9104557A36}" destId="{88CDEE02-9288-4101-AD6A-0E606475332F}" srcOrd="0" destOrd="0" parTransId="{13B8DDFE-106A-4ED6-A148-D2992C078EF0}" sibTransId="{D7CD46A5-75B6-4572-B3EC-461CC7DE0379}"/>
    <dgm:cxn modelId="{38307F5E-B14E-4BC2-8FDF-CA359D4C2917}" srcId="{54E078C9-C8A2-4957-A789-F934139F0435}" destId="{FB08F3CB-2DEE-4206-B682-AB62D9CE4204}" srcOrd="2" destOrd="0" parTransId="{CB962866-44F3-4656-A967-E96220942513}" sibTransId="{84FD463B-9644-43BC-9E74-5ED36BABBB0F}"/>
    <dgm:cxn modelId="{CCAA375F-83C2-4DAF-BB1E-C73E14B0FBA5}" type="presOf" srcId="{2F3820F6-032F-42A8-B6DB-418B67091DFE}" destId="{CA953B73-A9F5-4763-B932-21470255BDE0}" srcOrd="0" destOrd="0" presId="urn:microsoft.com/office/officeart/2005/8/layout/vList5"/>
    <dgm:cxn modelId="{36DAED41-B47C-4787-8F93-D58682AE545E}" type="presOf" srcId="{B802515D-CDE5-4AEC-A0D3-5EC08F95E0FB}" destId="{419CE16B-3FC5-4866-9649-CF592405ABD6}" srcOrd="0" destOrd="0" presId="urn:microsoft.com/office/officeart/2005/8/layout/vList5"/>
    <dgm:cxn modelId="{E2CB2F64-5202-457A-8266-4E0A720DF894}" srcId="{5D4764CE-20E9-4459-908F-A934B77B6D43}" destId="{2F3820F6-032F-42A8-B6DB-418B67091DFE}" srcOrd="0" destOrd="0" parTransId="{FBF28621-CF28-48DC-A350-8F0B966A6B4F}" sibTransId="{9B6B20B5-6CD9-4E8C-A8A7-92EFBBEC547D}"/>
    <dgm:cxn modelId="{B434146A-DB8D-453B-A192-E11522547FDD}" type="presOf" srcId="{54E078C9-C8A2-4957-A789-F934139F0435}" destId="{A75E815A-68AD-45D6-B156-CAC3F323E71A}" srcOrd="0" destOrd="0" presId="urn:microsoft.com/office/officeart/2005/8/layout/vList5"/>
    <dgm:cxn modelId="{93B7F150-1361-4C79-84BF-10B39CE2B0F3}" srcId="{54E078C9-C8A2-4957-A789-F934139F0435}" destId="{5D4764CE-20E9-4459-908F-A934B77B6D43}" srcOrd="4" destOrd="0" parTransId="{4569DD52-0EF8-4DCD-A378-9997C25963ED}" sibTransId="{D5056030-0E5B-4E59-AFB8-C1A37D474D88}"/>
    <dgm:cxn modelId="{1B92B172-4BBD-4F68-959A-F08700E82A76}" type="presOf" srcId="{88CDEE02-9288-4101-AD6A-0E606475332F}" destId="{0BC5CF40-9E03-471F-A6E4-B5B7EC973F8D}" srcOrd="0" destOrd="0" presId="urn:microsoft.com/office/officeart/2005/8/layout/vList5"/>
    <dgm:cxn modelId="{6620B275-B06A-4DD9-B5EC-8761955CF722}" type="presOf" srcId="{FB08F3CB-2DEE-4206-B682-AB62D9CE4204}" destId="{B94C1BE4-AF68-4205-939B-FAFB411B068A}" srcOrd="0" destOrd="0" presId="urn:microsoft.com/office/officeart/2005/8/layout/vList5"/>
    <dgm:cxn modelId="{6CAE7758-01A0-4B88-8528-50398252CB72}" srcId="{2DFC4E4E-B452-4B46-BB69-713B4E066CB0}" destId="{CCA22A70-F9C0-460C-8A9F-252DE409846D}" srcOrd="0" destOrd="0" parTransId="{55DBC1B4-E4CE-4216-9635-51411FF02052}" sibTransId="{8DFD0CC1-A234-4D32-A78F-DFB13B7B7131}"/>
    <dgm:cxn modelId="{DD997995-8510-412B-A06E-9ACB0AF8D6F6}" srcId="{54E078C9-C8A2-4957-A789-F934139F0435}" destId="{2DFC4E4E-B452-4B46-BB69-713B4E066CB0}" srcOrd="5" destOrd="0" parTransId="{0CB6C77D-0736-47F9-BCA8-BDB93FE2618C}" sibTransId="{6624497B-BB20-405A-8AEB-1D465C391B28}"/>
    <dgm:cxn modelId="{757C3D98-CD53-4CC1-A19F-94941385CB93}" srcId="{7FCF4635-17B9-4E7E-8B7A-E428E6D8EEAD}" destId="{56750019-B017-4824-B7B4-C5527DEE4E99}" srcOrd="0" destOrd="0" parTransId="{1A055DD0-9FF6-4C06-960C-1B854751A3C7}" sibTransId="{06B0E5E6-C42B-4409-AC1D-94A69C597546}"/>
    <dgm:cxn modelId="{B78AFE9F-1FE8-485E-9FA3-BAE3743B2D32}" type="presOf" srcId="{2DFC4E4E-B452-4B46-BB69-713B4E066CB0}" destId="{5ABCB063-E2C8-4675-8848-53A223B76CE7}" srcOrd="0" destOrd="0" presId="urn:microsoft.com/office/officeart/2005/8/layout/vList5"/>
    <dgm:cxn modelId="{6D4E76B6-BC41-48B8-B666-B5BF631273E8}" type="presOf" srcId="{7FCF4635-17B9-4E7E-8B7A-E428E6D8EEAD}" destId="{F02248E8-E67C-4B41-BDA8-1F1112ED9F7A}" srcOrd="0" destOrd="0" presId="urn:microsoft.com/office/officeart/2005/8/layout/vList5"/>
    <dgm:cxn modelId="{3C9DFFBB-2C65-410B-8D06-192723327DC2}" type="presOf" srcId="{02E8C648-1E36-45AA-8195-DA17ABAC1778}" destId="{72546034-F4C7-426E-90E6-EB5473D873D3}" srcOrd="0" destOrd="0" presId="urn:microsoft.com/office/officeart/2005/8/layout/vList5"/>
    <dgm:cxn modelId="{DD4CC6BD-E0EF-4105-8F5D-039B18484764}" type="presOf" srcId="{A7BE1700-067B-4586-A640-EF06C1D514D2}" destId="{DC08F590-29F8-4042-AC69-C00077AAB5B1}" srcOrd="0" destOrd="0" presId="urn:microsoft.com/office/officeart/2005/8/layout/vList5"/>
    <dgm:cxn modelId="{5D0310C8-99BF-4044-8F6B-B50B65F679BF}" srcId="{54E078C9-C8A2-4957-A789-F934139F0435}" destId="{7FCF4635-17B9-4E7E-8B7A-E428E6D8EEAD}" srcOrd="1" destOrd="0" parTransId="{5D89E392-8753-4237-B502-A58601EBC777}" sibTransId="{2837FB13-2C66-4A0D-9150-B51449969B00}"/>
    <dgm:cxn modelId="{2D048DEC-E4D9-4164-9BBD-CFF35E1516E5}" srcId="{FB08F3CB-2DEE-4206-B682-AB62D9CE4204}" destId="{02E8C648-1E36-45AA-8195-DA17ABAC1778}" srcOrd="0" destOrd="0" parTransId="{21029B42-80F0-41B6-803A-25B6C6045B86}" sibTransId="{C8544120-2F43-4A8D-B1A1-5FEE55398AA2}"/>
    <dgm:cxn modelId="{081E60F6-E226-40F3-B1DA-E77EE833D1C5}" srcId="{A7BE1700-067B-4586-A640-EF06C1D514D2}" destId="{B802515D-CDE5-4AEC-A0D3-5EC08F95E0FB}" srcOrd="0" destOrd="0" parTransId="{F8BFB738-F012-44C3-8EDF-C911014025A3}" sibTransId="{A2F68631-F2DC-48E5-9FCA-A0E91D7CFB3B}"/>
    <dgm:cxn modelId="{2D51BB0C-89D9-4003-B56C-D532D355623B}" type="presParOf" srcId="{A75E815A-68AD-45D6-B156-CAC3F323E71A}" destId="{4A07FD14-19C7-4638-BB87-5EF246F919FB}" srcOrd="0" destOrd="0" presId="urn:microsoft.com/office/officeart/2005/8/layout/vList5"/>
    <dgm:cxn modelId="{9D728086-83DF-4064-9CF3-0E62A9FC08E9}" type="presParOf" srcId="{4A07FD14-19C7-4638-BB87-5EF246F919FB}" destId="{8A671A78-7690-4385-9EE8-8D70AF23654C}" srcOrd="0" destOrd="0" presId="urn:microsoft.com/office/officeart/2005/8/layout/vList5"/>
    <dgm:cxn modelId="{5931CDA8-C123-4F63-860F-D06449FFD27B}" type="presParOf" srcId="{4A07FD14-19C7-4638-BB87-5EF246F919FB}" destId="{0BC5CF40-9E03-471F-A6E4-B5B7EC973F8D}" srcOrd="1" destOrd="0" presId="urn:microsoft.com/office/officeart/2005/8/layout/vList5"/>
    <dgm:cxn modelId="{57252CB1-DDE1-4081-8C0D-FFDA28E550F3}" type="presParOf" srcId="{A75E815A-68AD-45D6-B156-CAC3F323E71A}" destId="{A4A8FAD2-E91F-41D0-9291-77F5EC73E26E}" srcOrd="1" destOrd="0" presId="urn:microsoft.com/office/officeart/2005/8/layout/vList5"/>
    <dgm:cxn modelId="{82BABD6E-531C-4419-9BDC-78B131B47E08}" type="presParOf" srcId="{A75E815A-68AD-45D6-B156-CAC3F323E71A}" destId="{E096C15B-ADAA-4D03-BE20-528AC223AF4E}" srcOrd="2" destOrd="0" presId="urn:microsoft.com/office/officeart/2005/8/layout/vList5"/>
    <dgm:cxn modelId="{6CB82211-0C9F-4B0C-B13E-87666C97DC7D}" type="presParOf" srcId="{E096C15B-ADAA-4D03-BE20-528AC223AF4E}" destId="{F02248E8-E67C-4B41-BDA8-1F1112ED9F7A}" srcOrd="0" destOrd="0" presId="urn:microsoft.com/office/officeart/2005/8/layout/vList5"/>
    <dgm:cxn modelId="{55014863-EFA6-4C55-951E-DC67C5E0F13D}" type="presParOf" srcId="{E096C15B-ADAA-4D03-BE20-528AC223AF4E}" destId="{6F4A6439-2055-439B-AB9B-6B837ABA5E9C}" srcOrd="1" destOrd="0" presId="urn:microsoft.com/office/officeart/2005/8/layout/vList5"/>
    <dgm:cxn modelId="{A40A7B95-7486-43EC-BCD8-D64DD5294FB7}" type="presParOf" srcId="{A75E815A-68AD-45D6-B156-CAC3F323E71A}" destId="{6EAD1ADE-DFC4-487C-AF8F-EEBD91C3F6BF}" srcOrd="3" destOrd="0" presId="urn:microsoft.com/office/officeart/2005/8/layout/vList5"/>
    <dgm:cxn modelId="{AEE9B5AC-5F9E-4A3E-BFF8-2BD41D737354}" type="presParOf" srcId="{A75E815A-68AD-45D6-B156-CAC3F323E71A}" destId="{B17D76B7-667A-4EF8-9D47-6D43F1D4CB0F}" srcOrd="4" destOrd="0" presId="urn:microsoft.com/office/officeart/2005/8/layout/vList5"/>
    <dgm:cxn modelId="{A2318623-C9C2-4111-878C-55981770D01F}" type="presParOf" srcId="{B17D76B7-667A-4EF8-9D47-6D43F1D4CB0F}" destId="{B94C1BE4-AF68-4205-939B-FAFB411B068A}" srcOrd="0" destOrd="0" presId="urn:microsoft.com/office/officeart/2005/8/layout/vList5"/>
    <dgm:cxn modelId="{22F4EB66-0DF9-4F66-8EB4-858C81789BA5}" type="presParOf" srcId="{B17D76B7-667A-4EF8-9D47-6D43F1D4CB0F}" destId="{72546034-F4C7-426E-90E6-EB5473D873D3}" srcOrd="1" destOrd="0" presId="urn:microsoft.com/office/officeart/2005/8/layout/vList5"/>
    <dgm:cxn modelId="{003E8043-6478-4DAC-A22F-B1FA1623C98F}" type="presParOf" srcId="{A75E815A-68AD-45D6-B156-CAC3F323E71A}" destId="{3906A1FE-B120-4A41-BC4B-09DE2E681176}" srcOrd="5" destOrd="0" presId="urn:microsoft.com/office/officeart/2005/8/layout/vList5"/>
    <dgm:cxn modelId="{9F42EA54-473D-413E-846A-568EF8C35DAB}" type="presParOf" srcId="{A75E815A-68AD-45D6-B156-CAC3F323E71A}" destId="{EEDA13FB-BCB2-4698-9E72-267C7A28F213}" srcOrd="6" destOrd="0" presId="urn:microsoft.com/office/officeart/2005/8/layout/vList5"/>
    <dgm:cxn modelId="{03B9D20E-3B60-42F1-9684-E68138B33A1E}" type="presParOf" srcId="{EEDA13FB-BCB2-4698-9E72-267C7A28F213}" destId="{DC08F590-29F8-4042-AC69-C00077AAB5B1}" srcOrd="0" destOrd="0" presId="urn:microsoft.com/office/officeart/2005/8/layout/vList5"/>
    <dgm:cxn modelId="{7C198C4A-04F2-4C88-B505-1F57831EC946}" type="presParOf" srcId="{EEDA13FB-BCB2-4698-9E72-267C7A28F213}" destId="{419CE16B-3FC5-4866-9649-CF592405ABD6}" srcOrd="1" destOrd="0" presId="urn:microsoft.com/office/officeart/2005/8/layout/vList5"/>
    <dgm:cxn modelId="{547D764B-19ED-446B-ADFB-C667FEB0DA44}" type="presParOf" srcId="{A75E815A-68AD-45D6-B156-CAC3F323E71A}" destId="{114E8D0B-3FC3-4D5D-A958-9A3BE9A9D543}" srcOrd="7" destOrd="0" presId="urn:microsoft.com/office/officeart/2005/8/layout/vList5"/>
    <dgm:cxn modelId="{FFC3EA05-6AAB-4F47-97B9-E84CD1315F3D}" type="presParOf" srcId="{A75E815A-68AD-45D6-B156-CAC3F323E71A}" destId="{5514A0FB-9BF1-46FE-B5EF-0030DEE0EDB4}" srcOrd="8" destOrd="0" presId="urn:microsoft.com/office/officeart/2005/8/layout/vList5"/>
    <dgm:cxn modelId="{FF88367F-5804-4B48-90A0-DE4BE92006F9}" type="presParOf" srcId="{5514A0FB-9BF1-46FE-B5EF-0030DEE0EDB4}" destId="{0E3BF00A-5969-4948-B6F0-FED0A0C4ED4C}" srcOrd="0" destOrd="0" presId="urn:microsoft.com/office/officeart/2005/8/layout/vList5"/>
    <dgm:cxn modelId="{731F0F1C-4A65-4C2E-887D-02FBA6519F76}" type="presParOf" srcId="{5514A0FB-9BF1-46FE-B5EF-0030DEE0EDB4}" destId="{CA953B73-A9F5-4763-B932-21470255BDE0}" srcOrd="1" destOrd="0" presId="urn:microsoft.com/office/officeart/2005/8/layout/vList5"/>
    <dgm:cxn modelId="{3D0A54B1-2E5F-481F-A9B1-08A369BF6391}" type="presParOf" srcId="{A75E815A-68AD-45D6-B156-CAC3F323E71A}" destId="{AFDEAFB2-A06F-49B8-AF38-F4B2107A5FF6}" srcOrd="9" destOrd="0" presId="urn:microsoft.com/office/officeart/2005/8/layout/vList5"/>
    <dgm:cxn modelId="{D2CBA606-B28E-445F-9278-742B5CF0F059}" type="presParOf" srcId="{A75E815A-68AD-45D6-B156-CAC3F323E71A}" destId="{623D1869-A313-4100-844E-558BBE9DB383}" srcOrd="10" destOrd="0" presId="urn:microsoft.com/office/officeart/2005/8/layout/vList5"/>
    <dgm:cxn modelId="{281AD069-F80B-4036-89C2-B6B3A96F3BA9}" type="presParOf" srcId="{623D1869-A313-4100-844E-558BBE9DB383}" destId="{5ABCB063-E2C8-4675-8848-53A223B76CE7}" srcOrd="0" destOrd="0" presId="urn:microsoft.com/office/officeart/2005/8/layout/vList5"/>
    <dgm:cxn modelId="{499DBED9-96AB-4E68-AE99-589DCB90C134}" type="presParOf" srcId="{623D1869-A313-4100-844E-558BBE9DB383}" destId="{15F09A73-B51C-4ED7-8944-DC256E5CFFC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4D1A89-0E1B-4D09-8B3E-E7DFA8CDBEEC}" type="doc">
      <dgm:prSet loTypeId="urn:microsoft.com/office/officeart/2017/3/layout/DropPinTimeline" loCatId="process" qsTypeId="urn:microsoft.com/office/officeart/2005/8/quickstyle/simple1" qsCatId="simple" csTypeId="urn:microsoft.com/office/officeart/2005/8/colors/accent1_2" csCatId="accent1" phldr="1"/>
      <dgm:spPr/>
      <dgm:t>
        <a:bodyPr/>
        <a:lstStyle/>
        <a:p>
          <a:endParaRPr lang="en-US"/>
        </a:p>
      </dgm:t>
    </dgm:pt>
    <dgm:pt modelId="{0775C9CA-E4BC-4DED-A123-7F5CC3450112}">
      <dgm:prSet/>
      <dgm:spPr/>
      <dgm:t>
        <a:bodyPr/>
        <a:lstStyle/>
        <a:p>
          <a:pPr>
            <a:defRPr b="1"/>
          </a:pPr>
          <a:r>
            <a:rPr lang="en-US"/>
            <a:t>2023</a:t>
          </a:r>
        </a:p>
      </dgm:t>
    </dgm:pt>
    <dgm:pt modelId="{B625401E-2467-47C9-86C9-5DCCBA8518B3}" type="parTrans" cxnId="{5754A200-5A77-4DC1-BA9C-3B85D7B7C5C5}">
      <dgm:prSet/>
      <dgm:spPr/>
      <dgm:t>
        <a:bodyPr/>
        <a:lstStyle/>
        <a:p>
          <a:endParaRPr lang="en-US"/>
        </a:p>
      </dgm:t>
    </dgm:pt>
    <dgm:pt modelId="{8E649493-A7C0-4BFF-8874-E57DAE67D90F}" type="sibTrans" cxnId="{5754A200-5A77-4DC1-BA9C-3B85D7B7C5C5}">
      <dgm:prSet/>
      <dgm:spPr/>
      <dgm:t>
        <a:bodyPr/>
        <a:lstStyle/>
        <a:p>
          <a:endParaRPr lang="en-US"/>
        </a:p>
      </dgm:t>
    </dgm:pt>
    <dgm:pt modelId="{3F834FFA-683A-4E43-8792-87FCA23E483E}">
      <dgm:prSet/>
      <dgm:spPr/>
      <dgm:t>
        <a:bodyPr/>
        <a:lstStyle/>
        <a:p>
          <a:r>
            <a:rPr lang="en-US"/>
            <a:t>DFHERIS asked </a:t>
          </a:r>
          <a:r>
            <a:rPr lang="en-US" err="1"/>
            <a:t>HEAnet</a:t>
          </a:r>
          <a:r>
            <a:rPr lang="en-US"/>
            <a:t> to prepare a position paper</a:t>
          </a:r>
        </a:p>
      </dgm:t>
    </dgm:pt>
    <dgm:pt modelId="{C4161393-250F-47EA-845A-80D5D146C38A}" type="parTrans" cxnId="{9C9DCE4D-B0BB-4157-9448-AAEB6088E156}">
      <dgm:prSet/>
      <dgm:spPr/>
      <dgm:t>
        <a:bodyPr/>
        <a:lstStyle/>
        <a:p>
          <a:endParaRPr lang="en-US"/>
        </a:p>
      </dgm:t>
    </dgm:pt>
    <dgm:pt modelId="{F29B5AFC-A751-4671-9881-6104C663DF75}" type="sibTrans" cxnId="{9C9DCE4D-B0BB-4157-9448-AAEB6088E156}">
      <dgm:prSet/>
      <dgm:spPr/>
      <dgm:t>
        <a:bodyPr/>
        <a:lstStyle/>
        <a:p>
          <a:endParaRPr lang="en-US"/>
        </a:p>
      </dgm:t>
    </dgm:pt>
    <dgm:pt modelId="{EB507A10-98D8-47D7-98AC-5DC28BAFF347}">
      <dgm:prSet/>
      <dgm:spPr/>
      <dgm:t>
        <a:bodyPr/>
        <a:lstStyle/>
        <a:p>
          <a:pPr>
            <a:defRPr b="1"/>
          </a:pPr>
          <a:r>
            <a:rPr lang="en-US"/>
            <a:t>2024 </a:t>
          </a:r>
        </a:p>
      </dgm:t>
    </dgm:pt>
    <dgm:pt modelId="{3FD06ED7-B9AC-41E6-9CB4-D4B7A61A6FD3}" type="parTrans" cxnId="{8858187C-57D3-45E3-B699-25D7F001CA52}">
      <dgm:prSet/>
      <dgm:spPr/>
      <dgm:t>
        <a:bodyPr/>
        <a:lstStyle/>
        <a:p>
          <a:endParaRPr lang="en-US"/>
        </a:p>
      </dgm:t>
    </dgm:pt>
    <dgm:pt modelId="{FC1241AA-5274-44C4-BFD7-B2078D45B93C}" type="sibTrans" cxnId="{8858187C-57D3-45E3-B699-25D7F001CA52}">
      <dgm:prSet/>
      <dgm:spPr/>
      <dgm:t>
        <a:bodyPr/>
        <a:lstStyle/>
        <a:p>
          <a:endParaRPr lang="en-US"/>
        </a:p>
      </dgm:t>
    </dgm:pt>
    <dgm:pt modelId="{237625FF-2D57-4527-8EAB-0390EEEB98C6}">
      <dgm:prSet custT="1"/>
      <dgm:spPr/>
      <dgm:t>
        <a:bodyPr/>
        <a:lstStyle/>
        <a:p>
          <a:r>
            <a:rPr lang="en-US" sz="1500">
              <a:solidFill>
                <a:schemeClr val="tx1"/>
              </a:solidFill>
              <a:latin typeface="+mn-lt"/>
            </a:rPr>
            <a:t>Paper submitted to DFHERIS</a:t>
          </a:r>
        </a:p>
      </dgm:t>
    </dgm:pt>
    <dgm:pt modelId="{1B096DF6-34A2-4209-95F1-B4DCA29A399A}" type="parTrans" cxnId="{859B9464-31F9-47FE-B843-386B7C78A64B}">
      <dgm:prSet/>
      <dgm:spPr/>
      <dgm:t>
        <a:bodyPr/>
        <a:lstStyle/>
        <a:p>
          <a:endParaRPr lang="en-US"/>
        </a:p>
      </dgm:t>
    </dgm:pt>
    <dgm:pt modelId="{4557DE73-02F8-4B3C-89C7-AAC70CA0657A}" type="sibTrans" cxnId="{859B9464-31F9-47FE-B843-386B7C78A64B}">
      <dgm:prSet/>
      <dgm:spPr/>
      <dgm:t>
        <a:bodyPr/>
        <a:lstStyle/>
        <a:p>
          <a:endParaRPr lang="en-US"/>
        </a:p>
      </dgm:t>
    </dgm:pt>
    <dgm:pt modelId="{7920D0E7-6188-48A2-8765-3C204FC097F1}">
      <dgm:prSet/>
      <dgm:spPr/>
      <dgm:t>
        <a:bodyPr/>
        <a:lstStyle/>
        <a:p>
          <a:pPr>
            <a:defRPr b="1"/>
          </a:pPr>
          <a:r>
            <a:rPr lang="en-US"/>
            <a:t>2024 </a:t>
          </a:r>
        </a:p>
      </dgm:t>
    </dgm:pt>
    <dgm:pt modelId="{21C45B1E-781D-46A4-840F-39C5A2EC488C}" type="parTrans" cxnId="{C1C7A639-4DCD-4665-8A32-06796E755BD1}">
      <dgm:prSet/>
      <dgm:spPr/>
      <dgm:t>
        <a:bodyPr/>
        <a:lstStyle/>
        <a:p>
          <a:endParaRPr lang="en-US"/>
        </a:p>
      </dgm:t>
    </dgm:pt>
    <dgm:pt modelId="{8CA95B41-BFFD-4D6C-9EB8-9B431F6E4C1A}" type="sibTrans" cxnId="{C1C7A639-4DCD-4665-8A32-06796E755BD1}">
      <dgm:prSet/>
      <dgm:spPr/>
      <dgm:t>
        <a:bodyPr/>
        <a:lstStyle/>
        <a:p>
          <a:endParaRPr lang="en-US"/>
        </a:p>
      </dgm:t>
    </dgm:pt>
    <dgm:pt modelId="{E3ECB74E-E159-4A57-A391-827418EC5381}">
      <dgm:prSet/>
      <dgm:spPr/>
      <dgm:t>
        <a:bodyPr/>
        <a:lstStyle/>
        <a:p>
          <a:r>
            <a:rPr lang="en-US"/>
            <a:t>Webinar: Planning Ireland’s contribution to the EOSC Federation</a:t>
          </a:r>
        </a:p>
      </dgm:t>
    </dgm:pt>
    <dgm:pt modelId="{8560A02A-0559-4526-8B26-0107092B3B75}" type="parTrans" cxnId="{4FA7D66D-77A1-46B4-B50D-FE681F853849}">
      <dgm:prSet/>
      <dgm:spPr/>
      <dgm:t>
        <a:bodyPr/>
        <a:lstStyle/>
        <a:p>
          <a:endParaRPr lang="en-US"/>
        </a:p>
      </dgm:t>
    </dgm:pt>
    <dgm:pt modelId="{6A1D8C7D-FFC4-4327-B96E-4C66144DE2FB}" type="sibTrans" cxnId="{4FA7D66D-77A1-46B4-B50D-FE681F853849}">
      <dgm:prSet/>
      <dgm:spPr/>
      <dgm:t>
        <a:bodyPr/>
        <a:lstStyle/>
        <a:p>
          <a:endParaRPr lang="en-US"/>
        </a:p>
      </dgm:t>
    </dgm:pt>
    <dgm:pt modelId="{FA6EBA3E-DF61-45AD-918E-FD617CA86AC1}">
      <dgm:prSet/>
      <dgm:spPr/>
      <dgm:t>
        <a:bodyPr/>
        <a:lstStyle/>
        <a:p>
          <a:pPr>
            <a:defRPr b="1"/>
          </a:pPr>
          <a:r>
            <a:rPr lang="en-US"/>
            <a:t>2025</a:t>
          </a:r>
        </a:p>
      </dgm:t>
    </dgm:pt>
    <dgm:pt modelId="{14E3C298-AA43-4118-B950-C79692BAAE38}" type="parTrans" cxnId="{630EC0A0-0D43-434E-B95E-21D6EBC1F780}">
      <dgm:prSet/>
      <dgm:spPr/>
      <dgm:t>
        <a:bodyPr/>
        <a:lstStyle/>
        <a:p>
          <a:endParaRPr lang="en-US"/>
        </a:p>
      </dgm:t>
    </dgm:pt>
    <dgm:pt modelId="{E2CCF237-6940-4044-AD6A-2A1B17054928}" type="sibTrans" cxnId="{630EC0A0-0D43-434E-B95E-21D6EBC1F780}">
      <dgm:prSet/>
      <dgm:spPr/>
      <dgm:t>
        <a:bodyPr/>
        <a:lstStyle/>
        <a:p>
          <a:endParaRPr lang="en-US"/>
        </a:p>
      </dgm:t>
    </dgm:pt>
    <dgm:pt modelId="{FA7C97C8-4142-4C7B-BA9F-D0990015171A}">
      <dgm:prSet/>
      <dgm:spPr/>
      <dgm:t>
        <a:bodyPr/>
        <a:lstStyle/>
        <a:p>
          <a:r>
            <a:rPr lang="en-US"/>
            <a:t>Developed a first iteration of national paper</a:t>
          </a:r>
        </a:p>
      </dgm:t>
    </dgm:pt>
    <dgm:pt modelId="{8474462F-F2D4-48D3-AC27-986EF25AFF7A}" type="parTrans" cxnId="{2B3E08EA-081E-4A8C-A7D9-21C5D84A6010}">
      <dgm:prSet/>
      <dgm:spPr/>
      <dgm:t>
        <a:bodyPr/>
        <a:lstStyle/>
        <a:p>
          <a:endParaRPr lang="en-US"/>
        </a:p>
      </dgm:t>
    </dgm:pt>
    <dgm:pt modelId="{8A3AC120-CBE9-42B0-A375-85EBC76EA401}" type="sibTrans" cxnId="{2B3E08EA-081E-4A8C-A7D9-21C5D84A6010}">
      <dgm:prSet/>
      <dgm:spPr/>
      <dgm:t>
        <a:bodyPr/>
        <a:lstStyle/>
        <a:p>
          <a:endParaRPr lang="en-US"/>
        </a:p>
      </dgm:t>
    </dgm:pt>
    <dgm:pt modelId="{EF1DDC77-93CB-4F8B-B7F2-FCFC28913E07}">
      <dgm:prSet/>
      <dgm:spPr/>
      <dgm:t>
        <a:bodyPr/>
        <a:lstStyle/>
        <a:p>
          <a:pPr>
            <a:defRPr b="1"/>
          </a:pPr>
          <a:r>
            <a:rPr lang="en-US" dirty="0"/>
            <a:t>2025</a:t>
          </a:r>
        </a:p>
      </dgm:t>
    </dgm:pt>
    <dgm:pt modelId="{DFB2ABF2-7BE4-496D-89AC-548CCD48A728}" type="parTrans" cxnId="{95BEF078-7AE1-4AAD-AF48-096924F41BEA}">
      <dgm:prSet/>
      <dgm:spPr/>
      <dgm:t>
        <a:bodyPr/>
        <a:lstStyle/>
        <a:p>
          <a:endParaRPr lang="en-US"/>
        </a:p>
      </dgm:t>
    </dgm:pt>
    <dgm:pt modelId="{26A61A03-C014-4BC7-A336-04E977FC366B}" type="sibTrans" cxnId="{95BEF078-7AE1-4AAD-AF48-096924F41BEA}">
      <dgm:prSet/>
      <dgm:spPr/>
      <dgm:t>
        <a:bodyPr/>
        <a:lstStyle/>
        <a:p>
          <a:endParaRPr lang="en-US"/>
        </a:p>
      </dgm:t>
    </dgm:pt>
    <dgm:pt modelId="{559131B5-485A-49FF-9CA9-1DBC3A91F693}">
      <dgm:prSet/>
      <dgm:spPr/>
      <dgm:t>
        <a:bodyPr/>
        <a:lstStyle/>
        <a:p>
          <a:r>
            <a:rPr lang="en-US"/>
            <a:t>Broader engagement towards final version, </a:t>
          </a:r>
          <a:r>
            <a:rPr lang="en-US">
              <a:latin typeface="+mn-lt"/>
              <a:ea typeface="+mn-ea"/>
              <a:cs typeface="+mn-cs"/>
            </a:rPr>
            <a:t>[In-person] EOSC Ireland workshop</a:t>
          </a:r>
          <a:endParaRPr lang="en-US"/>
        </a:p>
      </dgm:t>
    </dgm:pt>
    <dgm:pt modelId="{09BC8551-9577-4852-BDD3-BB6662D437E7}" type="parTrans" cxnId="{33581CF7-9D06-41E0-A61B-F9BFF0676E36}">
      <dgm:prSet/>
      <dgm:spPr/>
      <dgm:t>
        <a:bodyPr/>
        <a:lstStyle/>
        <a:p>
          <a:endParaRPr lang="en-US"/>
        </a:p>
      </dgm:t>
    </dgm:pt>
    <dgm:pt modelId="{627F06C3-56DB-45F1-A48E-A378C62A3B3F}" type="sibTrans" cxnId="{33581CF7-9D06-41E0-A61B-F9BFF0676E36}">
      <dgm:prSet/>
      <dgm:spPr/>
      <dgm:t>
        <a:bodyPr/>
        <a:lstStyle/>
        <a:p>
          <a:endParaRPr lang="en-US"/>
        </a:p>
      </dgm:t>
    </dgm:pt>
    <dgm:pt modelId="{EF0274B9-0C99-4778-B9BC-A01879E3C2A2}">
      <dgm:prSet custT="1"/>
      <dgm:spPr/>
      <dgm:t>
        <a:bodyPr/>
        <a:lstStyle/>
        <a:p>
          <a:r>
            <a:rPr lang="en-US" sz="1500" b="0">
              <a:solidFill>
                <a:schemeClr val="tx1"/>
              </a:solidFill>
              <a:latin typeface="+mn-lt"/>
              <a:ea typeface="+mn-ea"/>
              <a:cs typeface="Arial" panose="020B0604020202020204" pitchFamily="34" charset="0"/>
            </a:rPr>
            <a:t>Recommends the development of a national position paper</a:t>
          </a:r>
          <a:endParaRPr lang="en-US" sz="1500">
            <a:solidFill>
              <a:schemeClr val="tx1"/>
            </a:solidFill>
            <a:latin typeface="+mn-lt"/>
          </a:endParaRPr>
        </a:p>
      </dgm:t>
    </dgm:pt>
    <dgm:pt modelId="{B59ED41E-0927-4A70-B119-01D35CCF778F}" type="parTrans" cxnId="{1D830A25-1EEE-4B61-865B-93DF58E45A5C}">
      <dgm:prSet/>
      <dgm:spPr/>
      <dgm:t>
        <a:bodyPr/>
        <a:lstStyle/>
        <a:p>
          <a:endParaRPr lang="en-IE"/>
        </a:p>
      </dgm:t>
    </dgm:pt>
    <dgm:pt modelId="{CC49E558-AA55-4ADA-B435-5BF73E03A236}" type="sibTrans" cxnId="{1D830A25-1EEE-4B61-865B-93DF58E45A5C}">
      <dgm:prSet/>
      <dgm:spPr/>
      <dgm:t>
        <a:bodyPr/>
        <a:lstStyle/>
        <a:p>
          <a:endParaRPr lang="en-IE"/>
        </a:p>
      </dgm:t>
    </dgm:pt>
    <dgm:pt modelId="{43160A1A-0A1E-4425-8F9F-24CD56C3F648}">
      <dgm:prSet/>
      <dgm:spPr/>
      <dgm:t>
        <a:bodyPr/>
        <a:lstStyle/>
        <a:p>
          <a:pPr>
            <a:defRPr b="1"/>
          </a:pPr>
          <a:r>
            <a:rPr lang="en-US"/>
            <a:t>2025</a:t>
          </a:r>
        </a:p>
      </dgm:t>
    </dgm:pt>
    <dgm:pt modelId="{BD05E193-5D54-4842-9066-03FAA7337D0A}" type="parTrans" cxnId="{3E02CCEA-A881-4B2B-BA4D-2E2F0B23FB26}">
      <dgm:prSet/>
      <dgm:spPr/>
      <dgm:t>
        <a:bodyPr/>
        <a:lstStyle/>
        <a:p>
          <a:endParaRPr lang="en-IE"/>
        </a:p>
      </dgm:t>
    </dgm:pt>
    <dgm:pt modelId="{F398C527-2439-45F3-9130-F1CEF16B999F}" type="sibTrans" cxnId="{3E02CCEA-A881-4B2B-BA4D-2E2F0B23FB26}">
      <dgm:prSet/>
      <dgm:spPr/>
      <dgm:t>
        <a:bodyPr/>
        <a:lstStyle/>
        <a:p>
          <a:endParaRPr lang="en-IE"/>
        </a:p>
      </dgm:t>
    </dgm:pt>
    <dgm:pt modelId="{642F459E-D2E3-4A0B-92F9-933E052313C0}">
      <dgm:prSet/>
      <dgm:spPr/>
      <dgm:t>
        <a:bodyPr/>
        <a:lstStyle/>
        <a:p>
          <a:r>
            <a:rPr lang="en-US" dirty="0"/>
            <a:t>Final version submitted to DFHERIS &amp; CSA funded.</a:t>
          </a:r>
        </a:p>
      </dgm:t>
    </dgm:pt>
    <dgm:pt modelId="{C1A7B020-22F6-4142-AD5E-B7C479311980}" type="parTrans" cxnId="{94059298-8F60-463A-A2E6-F5F9C000DA58}">
      <dgm:prSet/>
      <dgm:spPr/>
      <dgm:t>
        <a:bodyPr/>
        <a:lstStyle/>
        <a:p>
          <a:endParaRPr lang="en-IE"/>
        </a:p>
      </dgm:t>
    </dgm:pt>
    <dgm:pt modelId="{94DE513D-A685-4421-BD0B-59F74A747324}" type="sibTrans" cxnId="{94059298-8F60-463A-A2E6-F5F9C000DA58}">
      <dgm:prSet/>
      <dgm:spPr/>
      <dgm:t>
        <a:bodyPr/>
        <a:lstStyle/>
        <a:p>
          <a:endParaRPr lang="en-IE"/>
        </a:p>
      </dgm:t>
    </dgm:pt>
    <dgm:pt modelId="{855CE5E3-F62A-4148-B996-C7CB784B45A0}">
      <dgm:prSet/>
      <dgm:spPr/>
      <dgm:t>
        <a:bodyPr/>
        <a:lstStyle/>
        <a:p>
          <a:pPr>
            <a:defRPr b="1"/>
          </a:pPr>
          <a:r>
            <a:rPr lang="en-US" dirty="0"/>
            <a:t>2026</a:t>
          </a:r>
        </a:p>
      </dgm:t>
    </dgm:pt>
    <dgm:pt modelId="{A451B4C1-A9EE-4BC4-9688-1DFB45898EC4}" type="parTrans" cxnId="{85C5B858-C1F0-49C1-9914-25A623318625}">
      <dgm:prSet/>
      <dgm:spPr/>
      <dgm:t>
        <a:bodyPr/>
        <a:lstStyle/>
        <a:p>
          <a:endParaRPr lang="en-IE"/>
        </a:p>
      </dgm:t>
    </dgm:pt>
    <dgm:pt modelId="{E3CFB02B-5406-42BA-99C1-AECDE11C4DE7}" type="sibTrans" cxnId="{85C5B858-C1F0-49C1-9914-25A623318625}">
      <dgm:prSet/>
      <dgm:spPr/>
      <dgm:t>
        <a:bodyPr/>
        <a:lstStyle/>
        <a:p>
          <a:endParaRPr lang="en-IE"/>
        </a:p>
      </dgm:t>
    </dgm:pt>
    <dgm:pt modelId="{1B5BDA59-6D5A-483F-B52A-4642C959D231}">
      <dgm:prSet/>
      <dgm:spPr/>
      <dgm:t>
        <a:bodyPr/>
        <a:lstStyle/>
        <a:p>
          <a:r>
            <a:rPr lang="en-US" dirty="0">
              <a:latin typeface="+mn-lt"/>
              <a:ea typeface="+mn-ea"/>
              <a:cs typeface="+mn-cs"/>
            </a:rPr>
            <a:t>EOSC.ie project</a:t>
          </a:r>
          <a:endParaRPr lang="en-US" dirty="0"/>
        </a:p>
      </dgm:t>
    </dgm:pt>
    <dgm:pt modelId="{865CD1E4-9B1E-43C6-96A9-64C200E77309}" type="parTrans" cxnId="{BA1C5610-B3C6-4058-86C5-610747EE7065}">
      <dgm:prSet/>
      <dgm:spPr/>
      <dgm:t>
        <a:bodyPr/>
        <a:lstStyle/>
        <a:p>
          <a:endParaRPr lang="en-IE"/>
        </a:p>
      </dgm:t>
    </dgm:pt>
    <dgm:pt modelId="{A0AEA511-3526-44EB-AC1E-46B907B7C921}" type="sibTrans" cxnId="{BA1C5610-B3C6-4058-86C5-610747EE7065}">
      <dgm:prSet/>
      <dgm:spPr/>
      <dgm:t>
        <a:bodyPr/>
        <a:lstStyle/>
        <a:p>
          <a:endParaRPr lang="en-IE"/>
        </a:p>
      </dgm:t>
    </dgm:pt>
    <dgm:pt modelId="{8F505BA9-3E47-46B0-8828-016DFA5CEB2F}" type="pres">
      <dgm:prSet presAssocID="{C94D1A89-0E1B-4D09-8B3E-E7DFA8CDBEEC}" presName="root" presStyleCnt="0">
        <dgm:presLayoutVars>
          <dgm:chMax/>
          <dgm:chPref/>
          <dgm:animLvl val="lvl"/>
        </dgm:presLayoutVars>
      </dgm:prSet>
      <dgm:spPr/>
    </dgm:pt>
    <dgm:pt modelId="{8592208C-F5CD-4A18-8BFA-DB7A634101A8}" type="pres">
      <dgm:prSet presAssocID="{C94D1A89-0E1B-4D09-8B3E-E7DFA8CDBEEC}" presName="divider" presStyleLbl="fgAcc1" presStyleIdx="0" presStyleCnt="8"/>
      <dgm:spPr>
        <a:solidFill>
          <a:schemeClr val="lt1">
            <a:alpha val="90000"/>
            <a:hueOff val="0"/>
            <a:satOff val="0"/>
            <a:lumOff val="0"/>
            <a:alphaOff val="0"/>
          </a:schemeClr>
        </a:solidFill>
        <a:ln w="19050" cap="flat" cmpd="sng" algn="ctr">
          <a:solidFill>
            <a:srgbClr val="10436C"/>
          </a:solidFill>
          <a:prstDash val="solid"/>
          <a:miter lim="800000"/>
          <a:tailEnd type="triangle" w="lg" len="lg"/>
        </a:ln>
        <a:effectLst/>
      </dgm:spPr>
    </dgm:pt>
    <dgm:pt modelId="{34E05777-7524-4ABB-B943-8D82CB60F851}" type="pres">
      <dgm:prSet presAssocID="{C94D1A89-0E1B-4D09-8B3E-E7DFA8CDBEEC}" presName="nodes" presStyleCnt="0">
        <dgm:presLayoutVars>
          <dgm:chMax/>
          <dgm:chPref/>
          <dgm:animLvl val="lvl"/>
        </dgm:presLayoutVars>
      </dgm:prSet>
      <dgm:spPr/>
    </dgm:pt>
    <dgm:pt modelId="{AECDB9CE-EC5F-4BC5-B44F-F96E8373FD04}" type="pres">
      <dgm:prSet presAssocID="{0775C9CA-E4BC-4DED-A123-7F5CC3450112}" presName="composite" presStyleCnt="0"/>
      <dgm:spPr/>
    </dgm:pt>
    <dgm:pt modelId="{41CF08A9-0F78-4F46-8DB5-3FBBB24A2E39}" type="pres">
      <dgm:prSet presAssocID="{0775C9CA-E4BC-4DED-A123-7F5CC3450112}" presName="ConnectorPoint" presStyleLbl="lnNode1" presStyleIdx="0" presStyleCnt="7"/>
      <dgm:spPr>
        <a:solidFill>
          <a:schemeClr val="accent1">
            <a:hueOff val="0"/>
            <a:satOff val="0"/>
            <a:lumOff val="0"/>
            <a:alphaOff val="0"/>
          </a:schemeClr>
        </a:solidFill>
        <a:ln w="6350" cap="flat" cmpd="sng" algn="ctr">
          <a:prstDash val="solid"/>
          <a:miter lim="800000"/>
        </a:ln>
        <a:effectLst/>
      </dgm:spPr>
    </dgm:pt>
    <dgm:pt modelId="{1D28561F-0361-4764-AFAC-2C435B6C0B78}" type="pres">
      <dgm:prSet presAssocID="{0775C9CA-E4BC-4DED-A123-7F5CC3450112}" presName="DropPinPlaceHolder" presStyleCnt="0"/>
      <dgm:spPr/>
    </dgm:pt>
    <dgm:pt modelId="{168A917A-ADB3-4C3F-96D2-BDC44D7CE9DC}" type="pres">
      <dgm:prSet presAssocID="{0775C9CA-E4BC-4DED-A123-7F5CC3450112}" presName="DropPin" presStyleLbl="alignNode1" presStyleIdx="0" presStyleCnt="7"/>
      <dgm:spPr>
        <a:solidFill>
          <a:srgbClr val="2FC4CD"/>
        </a:solidFill>
      </dgm:spPr>
    </dgm:pt>
    <dgm:pt modelId="{6CAF58C0-18E8-436E-A10D-D10F3AEAF3C5}" type="pres">
      <dgm:prSet presAssocID="{0775C9CA-E4BC-4DED-A123-7F5CC3450112}" presName="Ellipse" presStyleLbl="fgAcc1" presStyleIdx="1" presStyleCnt="8"/>
      <dgm:spPr>
        <a:solidFill>
          <a:schemeClr val="bg1"/>
        </a:solidFill>
        <a:ln w="19050" cap="flat" cmpd="sng" algn="ctr">
          <a:noFill/>
          <a:prstDash val="solid"/>
          <a:miter lim="800000"/>
        </a:ln>
        <a:effectLst/>
      </dgm:spPr>
    </dgm:pt>
    <dgm:pt modelId="{6ED706F2-0A52-455F-AD09-12FDEEEEDAC0}" type="pres">
      <dgm:prSet presAssocID="{0775C9CA-E4BC-4DED-A123-7F5CC3450112}" presName="L2TextContainer" presStyleLbl="revTx" presStyleIdx="0" presStyleCnt="14">
        <dgm:presLayoutVars>
          <dgm:bulletEnabled val="1"/>
        </dgm:presLayoutVars>
      </dgm:prSet>
      <dgm:spPr/>
    </dgm:pt>
    <dgm:pt modelId="{B9A7B263-C70F-4671-A8F2-CB7AE45CC6CB}" type="pres">
      <dgm:prSet presAssocID="{0775C9CA-E4BC-4DED-A123-7F5CC3450112}" presName="L1TextContainer" presStyleLbl="revTx" presStyleIdx="1" presStyleCnt="14">
        <dgm:presLayoutVars>
          <dgm:chMax val="1"/>
          <dgm:chPref val="1"/>
          <dgm:bulletEnabled val="1"/>
        </dgm:presLayoutVars>
      </dgm:prSet>
      <dgm:spPr/>
    </dgm:pt>
    <dgm:pt modelId="{17121310-C6B0-45EF-B125-D1C7D77A6763}" type="pres">
      <dgm:prSet presAssocID="{0775C9CA-E4BC-4DED-A123-7F5CC3450112}" presName="ConnectLine" presStyleLbl="sibTrans1D1" presStyleIdx="0" presStyleCnt="7"/>
      <dgm:spPr>
        <a:noFill/>
        <a:ln w="12700" cap="flat" cmpd="sng" algn="ctr">
          <a:prstDash val="dash"/>
          <a:miter lim="800000"/>
        </a:ln>
        <a:effectLst/>
      </dgm:spPr>
    </dgm:pt>
    <dgm:pt modelId="{276C3062-7C7E-457D-8E04-C55F9C28B146}" type="pres">
      <dgm:prSet presAssocID="{0775C9CA-E4BC-4DED-A123-7F5CC3450112}" presName="EmptyPlaceHolder" presStyleCnt="0"/>
      <dgm:spPr/>
    </dgm:pt>
    <dgm:pt modelId="{5A8B2ADE-304F-41CB-A4C3-3DFBE2C48D41}" type="pres">
      <dgm:prSet presAssocID="{8E649493-A7C0-4BFF-8874-E57DAE67D90F}" presName="spaceBetweenRectangles" presStyleCnt="0"/>
      <dgm:spPr/>
    </dgm:pt>
    <dgm:pt modelId="{CF2106BB-892D-42AD-B856-9BBA602B6CFC}" type="pres">
      <dgm:prSet presAssocID="{EB507A10-98D8-47D7-98AC-5DC28BAFF347}" presName="composite" presStyleCnt="0"/>
      <dgm:spPr/>
    </dgm:pt>
    <dgm:pt modelId="{5E6A82E7-F079-4350-A730-E3D84E5EB793}" type="pres">
      <dgm:prSet presAssocID="{EB507A10-98D8-47D7-98AC-5DC28BAFF347}" presName="ConnectorPoint" presStyleLbl="lnNode1" presStyleIdx="1" presStyleCnt="7"/>
      <dgm:spPr>
        <a:solidFill>
          <a:schemeClr val="accent1">
            <a:hueOff val="0"/>
            <a:satOff val="0"/>
            <a:lumOff val="0"/>
            <a:alphaOff val="0"/>
          </a:schemeClr>
        </a:solidFill>
        <a:ln w="6350" cap="flat" cmpd="sng" algn="ctr">
          <a:prstDash val="solid"/>
          <a:miter lim="800000"/>
        </a:ln>
        <a:effectLst/>
      </dgm:spPr>
    </dgm:pt>
    <dgm:pt modelId="{C3FB0D0D-61BA-4950-9051-DBC606EBD4BF}" type="pres">
      <dgm:prSet presAssocID="{EB507A10-98D8-47D7-98AC-5DC28BAFF347}" presName="DropPinPlaceHolder" presStyleCnt="0"/>
      <dgm:spPr/>
    </dgm:pt>
    <dgm:pt modelId="{0053FA5A-C14F-4321-8481-01B6B10472C0}" type="pres">
      <dgm:prSet presAssocID="{EB507A10-98D8-47D7-98AC-5DC28BAFF347}" presName="DropPin" presStyleLbl="alignNode1" presStyleIdx="1" presStyleCnt="7"/>
      <dgm:spPr>
        <a:solidFill>
          <a:srgbClr val="2FC4CD"/>
        </a:solidFill>
      </dgm:spPr>
    </dgm:pt>
    <dgm:pt modelId="{7EE4AFDB-D7B6-4EC3-9CE7-4C4629509B34}" type="pres">
      <dgm:prSet presAssocID="{EB507A10-98D8-47D7-98AC-5DC28BAFF347}" presName="Ellipse" presStyleLbl="fgAcc1" presStyleIdx="2" presStyleCnt="8"/>
      <dgm:spPr>
        <a:solidFill>
          <a:schemeClr val="bg1"/>
        </a:solidFill>
        <a:ln w="19050" cap="flat" cmpd="sng" algn="ctr">
          <a:noFill/>
          <a:prstDash val="solid"/>
          <a:miter lim="800000"/>
        </a:ln>
        <a:effectLst/>
      </dgm:spPr>
    </dgm:pt>
    <dgm:pt modelId="{D2B30F2E-DBB9-4B2E-8D2E-E560FD7A9CC1}" type="pres">
      <dgm:prSet presAssocID="{EB507A10-98D8-47D7-98AC-5DC28BAFF347}" presName="L2TextContainer" presStyleLbl="revTx" presStyleIdx="2" presStyleCnt="14">
        <dgm:presLayoutVars>
          <dgm:bulletEnabled val="1"/>
        </dgm:presLayoutVars>
      </dgm:prSet>
      <dgm:spPr/>
    </dgm:pt>
    <dgm:pt modelId="{A19B5323-0DB5-4D89-99EA-99CB2305A3D4}" type="pres">
      <dgm:prSet presAssocID="{EB507A10-98D8-47D7-98AC-5DC28BAFF347}" presName="L1TextContainer" presStyleLbl="revTx" presStyleIdx="3" presStyleCnt="14">
        <dgm:presLayoutVars>
          <dgm:chMax val="1"/>
          <dgm:chPref val="1"/>
          <dgm:bulletEnabled val="1"/>
        </dgm:presLayoutVars>
      </dgm:prSet>
      <dgm:spPr/>
    </dgm:pt>
    <dgm:pt modelId="{A08DBAD5-A478-4380-B523-73ABBDE2B6BB}" type="pres">
      <dgm:prSet presAssocID="{EB507A10-98D8-47D7-98AC-5DC28BAFF347}" presName="ConnectLine" presStyleLbl="sibTrans1D1" presStyleIdx="1" presStyleCnt="7"/>
      <dgm:spPr>
        <a:noFill/>
        <a:ln w="12700" cap="flat" cmpd="sng" algn="ctr">
          <a:prstDash val="dash"/>
          <a:miter lim="800000"/>
        </a:ln>
        <a:effectLst/>
      </dgm:spPr>
    </dgm:pt>
    <dgm:pt modelId="{C9B0863F-53F8-42E0-9AD1-B17C54D3842E}" type="pres">
      <dgm:prSet presAssocID="{EB507A10-98D8-47D7-98AC-5DC28BAFF347}" presName="EmptyPlaceHolder" presStyleCnt="0"/>
      <dgm:spPr/>
    </dgm:pt>
    <dgm:pt modelId="{593A451A-B9F8-455B-A860-89DC8D4E127E}" type="pres">
      <dgm:prSet presAssocID="{FC1241AA-5274-44C4-BFD7-B2078D45B93C}" presName="spaceBetweenRectangles" presStyleCnt="0"/>
      <dgm:spPr/>
    </dgm:pt>
    <dgm:pt modelId="{62D28E86-9075-4DC4-A769-77B2070200D2}" type="pres">
      <dgm:prSet presAssocID="{7920D0E7-6188-48A2-8765-3C204FC097F1}" presName="composite" presStyleCnt="0"/>
      <dgm:spPr/>
    </dgm:pt>
    <dgm:pt modelId="{3862515A-4F23-4FAA-B11E-CBEA58AFC544}" type="pres">
      <dgm:prSet presAssocID="{7920D0E7-6188-48A2-8765-3C204FC097F1}" presName="ConnectorPoint" presStyleLbl="lnNode1" presStyleIdx="2" presStyleCnt="7"/>
      <dgm:spPr>
        <a:solidFill>
          <a:schemeClr val="accent1">
            <a:hueOff val="0"/>
            <a:satOff val="0"/>
            <a:lumOff val="0"/>
            <a:alphaOff val="0"/>
          </a:schemeClr>
        </a:solidFill>
        <a:ln w="6350" cap="flat" cmpd="sng" algn="ctr">
          <a:prstDash val="solid"/>
          <a:miter lim="800000"/>
        </a:ln>
        <a:effectLst/>
      </dgm:spPr>
    </dgm:pt>
    <dgm:pt modelId="{68719624-2161-46FA-B083-A4501653C58B}" type="pres">
      <dgm:prSet presAssocID="{7920D0E7-6188-48A2-8765-3C204FC097F1}" presName="DropPinPlaceHolder" presStyleCnt="0"/>
      <dgm:spPr/>
    </dgm:pt>
    <dgm:pt modelId="{4AA61CEB-5D86-450E-9D9F-8A370143871A}" type="pres">
      <dgm:prSet presAssocID="{7920D0E7-6188-48A2-8765-3C204FC097F1}" presName="DropPin" presStyleLbl="alignNode1" presStyleIdx="2" presStyleCnt="7"/>
      <dgm:spPr>
        <a:solidFill>
          <a:srgbClr val="2FC4CD"/>
        </a:solidFill>
      </dgm:spPr>
    </dgm:pt>
    <dgm:pt modelId="{38855FDF-FAC0-4E26-9063-28327C7003DD}" type="pres">
      <dgm:prSet presAssocID="{7920D0E7-6188-48A2-8765-3C204FC097F1}" presName="Ellipse" presStyleLbl="fgAcc1" presStyleIdx="3" presStyleCnt="8"/>
      <dgm:spPr>
        <a:solidFill>
          <a:schemeClr val="bg1"/>
        </a:solidFill>
        <a:ln w="19050" cap="flat" cmpd="sng" algn="ctr">
          <a:noFill/>
          <a:prstDash val="solid"/>
          <a:miter lim="800000"/>
        </a:ln>
        <a:effectLst/>
      </dgm:spPr>
    </dgm:pt>
    <dgm:pt modelId="{71193BE7-C345-4F11-A3D4-C149D39FA1FA}" type="pres">
      <dgm:prSet presAssocID="{7920D0E7-6188-48A2-8765-3C204FC097F1}" presName="L2TextContainer" presStyleLbl="revTx" presStyleIdx="4" presStyleCnt="14">
        <dgm:presLayoutVars>
          <dgm:bulletEnabled val="1"/>
        </dgm:presLayoutVars>
      </dgm:prSet>
      <dgm:spPr/>
    </dgm:pt>
    <dgm:pt modelId="{FCEA391D-7A3C-4299-AB3E-DC2757ABC644}" type="pres">
      <dgm:prSet presAssocID="{7920D0E7-6188-48A2-8765-3C204FC097F1}" presName="L1TextContainer" presStyleLbl="revTx" presStyleIdx="5" presStyleCnt="14">
        <dgm:presLayoutVars>
          <dgm:chMax val="1"/>
          <dgm:chPref val="1"/>
          <dgm:bulletEnabled val="1"/>
        </dgm:presLayoutVars>
      </dgm:prSet>
      <dgm:spPr/>
    </dgm:pt>
    <dgm:pt modelId="{FE41370A-7D14-4F6E-8EFC-3E5FBEB4972A}" type="pres">
      <dgm:prSet presAssocID="{7920D0E7-6188-48A2-8765-3C204FC097F1}" presName="ConnectLine" presStyleLbl="sibTrans1D1" presStyleIdx="2" presStyleCnt="7"/>
      <dgm:spPr>
        <a:noFill/>
        <a:ln w="12700" cap="flat" cmpd="sng" algn="ctr">
          <a:prstDash val="dash"/>
          <a:miter lim="800000"/>
        </a:ln>
        <a:effectLst/>
      </dgm:spPr>
    </dgm:pt>
    <dgm:pt modelId="{5D996C19-BFF4-43BC-9D8E-A1D470B1C8B1}" type="pres">
      <dgm:prSet presAssocID="{7920D0E7-6188-48A2-8765-3C204FC097F1}" presName="EmptyPlaceHolder" presStyleCnt="0"/>
      <dgm:spPr/>
    </dgm:pt>
    <dgm:pt modelId="{A5FB9DD8-0B6E-48D0-8300-BBD5E8CDD4DC}" type="pres">
      <dgm:prSet presAssocID="{8CA95B41-BFFD-4D6C-9EB8-9B431F6E4C1A}" presName="spaceBetweenRectangles" presStyleCnt="0"/>
      <dgm:spPr/>
    </dgm:pt>
    <dgm:pt modelId="{038BCE76-675E-48A4-AFC3-8789EA8481F8}" type="pres">
      <dgm:prSet presAssocID="{FA6EBA3E-DF61-45AD-918E-FD617CA86AC1}" presName="composite" presStyleCnt="0"/>
      <dgm:spPr/>
    </dgm:pt>
    <dgm:pt modelId="{06861A15-76F0-43DD-98A2-E8775FC1C5FF}" type="pres">
      <dgm:prSet presAssocID="{FA6EBA3E-DF61-45AD-918E-FD617CA86AC1}" presName="ConnectorPoint" presStyleLbl="lnNode1" presStyleIdx="3" presStyleCnt="7"/>
      <dgm:spPr>
        <a:solidFill>
          <a:schemeClr val="accent1">
            <a:hueOff val="0"/>
            <a:satOff val="0"/>
            <a:lumOff val="0"/>
            <a:alphaOff val="0"/>
          </a:schemeClr>
        </a:solidFill>
        <a:ln w="6350" cap="flat" cmpd="sng" algn="ctr">
          <a:prstDash val="solid"/>
          <a:miter lim="800000"/>
        </a:ln>
        <a:effectLst/>
      </dgm:spPr>
    </dgm:pt>
    <dgm:pt modelId="{60402AB1-F62E-49D4-87D4-B43265CA1F4D}" type="pres">
      <dgm:prSet presAssocID="{FA6EBA3E-DF61-45AD-918E-FD617CA86AC1}" presName="DropPinPlaceHolder" presStyleCnt="0"/>
      <dgm:spPr/>
    </dgm:pt>
    <dgm:pt modelId="{3578EAD4-1B85-4F9E-8FE3-6D17B584F63D}" type="pres">
      <dgm:prSet presAssocID="{FA6EBA3E-DF61-45AD-918E-FD617CA86AC1}" presName="DropPin" presStyleLbl="alignNode1" presStyleIdx="3" presStyleCnt="7"/>
      <dgm:spPr>
        <a:solidFill>
          <a:srgbClr val="2FC4CD"/>
        </a:solidFill>
      </dgm:spPr>
    </dgm:pt>
    <dgm:pt modelId="{6149C9BD-458D-433D-92B9-71705DBD2B30}" type="pres">
      <dgm:prSet presAssocID="{FA6EBA3E-DF61-45AD-918E-FD617CA86AC1}" presName="Ellipse" presStyleLbl="fgAcc1" presStyleIdx="4" presStyleCnt="8"/>
      <dgm:spPr>
        <a:solidFill>
          <a:schemeClr val="bg1"/>
        </a:solidFill>
        <a:ln w="19050" cap="flat" cmpd="sng" algn="ctr">
          <a:noFill/>
          <a:prstDash val="solid"/>
          <a:miter lim="800000"/>
        </a:ln>
        <a:effectLst/>
      </dgm:spPr>
    </dgm:pt>
    <dgm:pt modelId="{E5996352-D2BC-49F7-81A1-83837C46FDA2}" type="pres">
      <dgm:prSet presAssocID="{FA6EBA3E-DF61-45AD-918E-FD617CA86AC1}" presName="L2TextContainer" presStyleLbl="revTx" presStyleIdx="6" presStyleCnt="14">
        <dgm:presLayoutVars>
          <dgm:bulletEnabled val="1"/>
        </dgm:presLayoutVars>
      </dgm:prSet>
      <dgm:spPr/>
    </dgm:pt>
    <dgm:pt modelId="{B32ECC31-B0F0-4FDF-A786-B70885F5B165}" type="pres">
      <dgm:prSet presAssocID="{FA6EBA3E-DF61-45AD-918E-FD617CA86AC1}" presName="L1TextContainer" presStyleLbl="revTx" presStyleIdx="7" presStyleCnt="14">
        <dgm:presLayoutVars>
          <dgm:chMax val="1"/>
          <dgm:chPref val="1"/>
          <dgm:bulletEnabled val="1"/>
        </dgm:presLayoutVars>
      </dgm:prSet>
      <dgm:spPr/>
    </dgm:pt>
    <dgm:pt modelId="{DA9362B0-9CE9-4446-80DE-F61C86BE573E}" type="pres">
      <dgm:prSet presAssocID="{FA6EBA3E-DF61-45AD-918E-FD617CA86AC1}" presName="ConnectLine" presStyleLbl="sibTrans1D1" presStyleIdx="3" presStyleCnt="7"/>
      <dgm:spPr>
        <a:noFill/>
        <a:ln w="12700" cap="flat" cmpd="sng" algn="ctr">
          <a:prstDash val="dash"/>
          <a:miter lim="800000"/>
        </a:ln>
        <a:effectLst/>
      </dgm:spPr>
    </dgm:pt>
    <dgm:pt modelId="{60C3BAFB-1721-4FF3-A6F4-C08E2EB7FB9D}" type="pres">
      <dgm:prSet presAssocID="{FA6EBA3E-DF61-45AD-918E-FD617CA86AC1}" presName="EmptyPlaceHolder" presStyleCnt="0"/>
      <dgm:spPr/>
    </dgm:pt>
    <dgm:pt modelId="{2498913A-9394-4F0E-828E-9279E0C758B2}" type="pres">
      <dgm:prSet presAssocID="{E2CCF237-6940-4044-AD6A-2A1B17054928}" presName="spaceBetweenRectangles" presStyleCnt="0"/>
      <dgm:spPr/>
    </dgm:pt>
    <dgm:pt modelId="{B8C46315-392F-4323-82F2-31D8AEDB6118}" type="pres">
      <dgm:prSet presAssocID="{EF1DDC77-93CB-4F8B-B7F2-FCFC28913E07}" presName="composite" presStyleCnt="0"/>
      <dgm:spPr/>
    </dgm:pt>
    <dgm:pt modelId="{05469E1C-A406-4ED1-8B95-65B73D2264D0}" type="pres">
      <dgm:prSet presAssocID="{EF1DDC77-93CB-4F8B-B7F2-FCFC28913E07}" presName="ConnectorPoint" presStyleLbl="lnNode1" presStyleIdx="4" presStyleCnt="7"/>
      <dgm:spPr>
        <a:solidFill>
          <a:schemeClr val="accent1">
            <a:hueOff val="0"/>
            <a:satOff val="0"/>
            <a:lumOff val="0"/>
            <a:alphaOff val="0"/>
          </a:schemeClr>
        </a:solidFill>
        <a:ln w="6350" cap="flat" cmpd="sng" algn="ctr">
          <a:prstDash val="solid"/>
          <a:miter lim="800000"/>
        </a:ln>
        <a:effectLst/>
      </dgm:spPr>
    </dgm:pt>
    <dgm:pt modelId="{42F5E270-F2B0-4078-9987-ED20813E4B34}" type="pres">
      <dgm:prSet presAssocID="{EF1DDC77-93CB-4F8B-B7F2-FCFC28913E07}" presName="DropPinPlaceHolder" presStyleCnt="0"/>
      <dgm:spPr/>
    </dgm:pt>
    <dgm:pt modelId="{4F7A2222-FDCC-43D0-B4CC-C4C7F999BE4C}" type="pres">
      <dgm:prSet presAssocID="{EF1DDC77-93CB-4F8B-B7F2-FCFC28913E07}" presName="DropPin" presStyleLbl="alignNode1" presStyleIdx="4" presStyleCnt="7"/>
      <dgm:spPr>
        <a:solidFill>
          <a:srgbClr val="2FC4CD"/>
        </a:solidFill>
      </dgm:spPr>
    </dgm:pt>
    <dgm:pt modelId="{8BF7A713-E372-45E3-9E1B-31DAAB5F1EE3}" type="pres">
      <dgm:prSet presAssocID="{EF1DDC77-93CB-4F8B-B7F2-FCFC28913E07}" presName="Ellipse" presStyleLbl="fgAcc1" presStyleIdx="5" presStyleCnt="8"/>
      <dgm:spPr>
        <a:solidFill>
          <a:schemeClr val="bg1"/>
        </a:solidFill>
        <a:ln w="19050" cap="flat" cmpd="sng" algn="ctr">
          <a:noFill/>
          <a:prstDash val="solid"/>
          <a:miter lim="800000"/>
        </a:ln>
        <a:effectLst/>
      </dgm:spPr>
    </dgm:pt>
    <dgm:pt modelId="{5ECB2EBE-FAE5-4F61-8E89-71672777F809}" type="pres">
      <dgm:prSet presAssocID="{EF1DDC77-93CB-4F8B-B7F2-FCFC28913E07}" presName="L2TextContainer" presStyleLbl="revTx" presStyleIdx="8" presStyleCnt="14">
        <dgm:presLayoutVars>
          <dgm:bulletEnabled val="1"/>
        </dgm:presLayoutVars>
      </dgm:prSet>
      <dgm:spPr/>
    </dgm:pt>
    <dgm:pt modelId="{19E56C90-5FCD-440D-A34F-8A75EC773F6C}" type="pres">
      <dgm:prSet presAssocID="{EF1DDC77-93CB-4F8B-B7F2-FCFC28913E07}" presName="L1TextContainer" presStyleLbl="revTx" presStyleIdx="9" presStyleCnt="14">
        <dgm:presLayoutVars>
          <dgm:chMax val="1"/>
          <dgm:chPref val="1"/>
          <dgm:bulletEnabled val="1"/>
        </dgm:presLayoutVars>
      </dgm:prSet>
      <dgm:spPr/>
    </dgm:pt>
    <dgm:pt modelId="{7763CB7C-434C-4120-95BF-8553FCF01239}" type="pres">
      <dgm:prSet presAssocID="{EF1DDC77-93CB-4F8B-B7F2-FCFC28913E07}" presName="ConnectLine" presStyleLbl="sibTrans1D1" presStyleIdx="4" presStyleCnt="7"/>
      <dgm:spPr>
        <a:noFill/>
        <a:ln w="12700" cap="flat" cmpd="sng" algn="ctr">
          <a:prstDash val="dash"/>
          <a:miter lim="800000"/>
        </a:ln>
        <a:effectLst/>
      </dgm:spPr>
    </dgm:pt>
    <dgm:pt modelId="{4DC29AFD-F519-46C1-ADD7-92E742755490}" type="pres">
      <dgm:prSet presAssocID="{EF1DDC77-93CB-4F8B-B7F2-FCFC28913E07}" presName="EmptyPlaceHolder" presStyleCnt="0"/>
      <dgm:spPr/>
    </dgm:pt>
    <dgm:pt modelId="{AF95F589-1A39-4BB1-A6FF-B40B4AD2150C}" type="pres">
      <dgm:prSet presAssocID="{26A61A03-C014-4BC7-A336-04E977FC366B}" presName="spaceBetweenRectangles" presStyleCnt="0"/>
      <dgm:spPr/>
    </dgm:pt>
    <dgm:pt modelId="{A3141EE6-D2D7-4922-87D9-FC5CEBC19441}" type="pres">
      <dgm:prSet presAssocID="{43160A1A-0A1E-4425-8F9F-24CD56C3F648}" presName="composite" presStyleCnt="0"/>
      <dgm:spPr/>
    </dgm:pt>
    <dgm:pt modelId="{B39C81F0-21DA-42A6-91CA-9915DCD234C0}" type="pres">
      <dgm:prSet presAssocID="{43160A1A-0A1E-4425-8F9F-24CD56C3F648}" presName="ConnectorPoint" presStyleLbl="lnNode1" presStyleIdx="5"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DD5CFBC-5BA0-40FF-A2D7-57261CB64BC7}" type="pres">
      <dgm:prSet presAssocID="{43160A1A-0A1E-4425-8F9F-24CD56C3F648}" presName="DropPinPlaceHolder" presStyleCnt="0"/>
      <dgm:spPr/>
    </dgm:pt>
    <dgm:pt modelId="{497FC290-7A11-47C9-A5CF-DD379453CD0C}" type="pres">
      <dgm:prSet presAssocID="{43160A1A-0A1E-4425-8F9F-24CD56C3F648}" presName="DropPin" presStyleLbl="alignNode1" presStyleIdx="5" presStyleCnt="7"/>
      <dgm:spPr>
        <a:solidFill>
          <a:srgbClr val="2FC4CD"/>
        </a:solidFill>
        <a:ln>
          <a:solidFill>
            <a:srgbClr val="204773"/>
          </a:solidFill>
        </a:ln>
      </dgm:spPr>
    </dgm:pt>
    <dgm:pt modelId="{A9606074-A1C6-4B8E-9F77-EDEB8BFEBF50}" type="pres">
      <dgm:prSet presAssocID="{43160A1A-0A1E-4425-8F9F-24CD56C3F648}" presName="Ellipse" presStyleLbl="fgAcc1" presStyleIdx="6" presStyleCnt="8"/>
      <dgm:spPr>
        <a:solidFill>
          <a:schemeClr val="lt1">
            <a:alpha val="90000"/>
            <a:hueOff val="0"/>
            <a:satOff val="0"/>
            <a:lumOff val="0"/>
            <a:alphaOff val="0"/>
          </a:schemeClr>
        </a:solidFill>
        <a:ln w="19050" cap="flat" cmpd="sng" algn="ctr">
          <a:noFill/>
          <a:prstDash val="solid"/>
          <a:miter lim="800000"/>
        </a:ln>
        <a:effectLst/>
      </dgm:spPr>
    </dgm:pt>
    <dgm:pt modelId="{851A5676-E909-4430-9EDB-843119538F17}" type="pres">
      <dgm:prSet presAssocID="{43160A1A-0A1E-4425-8F9F-24CD56C3F648}" presName="L2TextContainer" presStyleLbl="revTx" presStyleIdx="10" presStyleCnt="14">
        <dgm:presLayoutVars>
          <dgm:bulletEnabled val="1"/>
        </dgm:presLayoutVars>
      </dgm:prSet>
      <dgm:spPr/>
    </dgm:pt>
    <dgm:pt modelId="{C1738735-8E3B-4554-94C5-FB3411D07B54}" type="pres">
      <dgm:prSet presAssocID="{43160A1A-0A1E-4425-8F9F-24CD56C3F648}" presName="L1TextContainer" presStyleLbl="revTx" presStyleIdx="11" presStyleCnt="14">
        <dgm:presLayoutVars>
          <dgm:chMax val="1"/>
          <dgm:chPref val="1"/>
          <dgm:bulletEnabled val="1"/>
        </dgm:presLayoutVars>
      </dgm:prSet>
      <dgm:spPr/>
    </dgm:pt>
    <dgm:pt modelId="{39372146-BBFF-4757-B69E-CDD89DC57E7B}" type="pres">
      <dgm:prSet presAssocID="{43160A1A-0A1E-4425-8F9F-24CD56C3F648}" presName="ConnectLine" presStyleLbl="sibTrans1D1" presStyleIdx="5" presStyleCnt="7"/>
      <dgm:spPr>
        <a:noFill/>
        <a:ln w="12700" cap="flat" cmpd="sng" algn="ctr">
          <a:solidFill>
            <a:schemeClr val="accent1">
              <a:hueOff val="0"/>
              <a:satOff val="0"/>
              <a:lumOff val="0"/>
              <a:alphaOff val="0"/>
            </a:schemeClr>
          </a:solidFill>
          <a:prstDash val="dash"/>
          <a:miter lim="800000"/>
        </a:ln>
        <a:effectLst/>
      </dgm:spPr>
    </dgm:pt>
    <dgm:pt modelId="{E02CF4DD-5BF0-4AAC-A5AA-2EA91E1FF47E}" type="pres">
      <dgm:prSet presAssocID="{43160A1A-0A1E-4425-8F9F-24CD56C3F648}" presName="EmptyPlaceHolder" presStyleCnt="0"/>
      <dgm:spPr/>
    </dgm:pt>
    <dgm:pt modelId="{82037BAA-3BEB-4D5C-B5D4-0C5225B809E8}" type="pres">
      <dgm:prSet presAssocID="{F398C527-2439-45F3-9130-F1CEF16B999F}" presName="spaceBetweenRectangles" presStyleCnt="0"/>
      <dgm:spPr/>
    </dgm:pt>
    <dgm:pt modelId="{61AC05D9-931D-4C55-A029-62ABF856CAC7}" type="pres">
      <dgm:prSet presAssocID="{855CE5E3-F62A-4148-B996-C7CB784B45A0}" presName="composite" presStyleCnt="0"/>
      <dgm:spPr/>
    </dgm:pt>
    <dgm:pt modelId="{C9DAAD00-4E35-4205-9B47-F34E6529E6CE}" type="pres">
      <dgm:prSet presAssocID="{855CE5E3-F62A-4148-B996-C7CB784B45A0}" presName="ConnectorPoint" presStyleLbl="lnNode1" presStyleIdx="6"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1EBC337-2D5A-4C86-87A4-608B466E40E5}" type="pres">
      <dgm:prSet presAssocID="{855CE5E3-F62A-4148-B996-C7CB784B45A0}" presName="DropPinPlaceHolder" presStyleCnt="0"/>
      <dgm:spPr/>
    </dgm:pt>
    <dgm:pt modelId="{918E1FBA-92FF-435C-85D2-FE18B0F8A172}" type="pres">
      <dgm:prSet presAssocID="{855CE5E3-F62A-4148-B996-C7CB784B45A0}" presName="DropPin" presStyleLbl="alignNode1" presStyleIdx="6" presStyleCnt="7"/>
      <dgm:spPr>
        <a:xfrm rot="8100000">
          <a:off x="7941489" y="554048"/>
          <a:ext cx="344992" cy="344992"/>
        </a:xfrm>
        <a:prstGeom prst="teardrop">
          <a:avLst>
            <a:gd name="adj" fmla="val 115000"/>
          </a:avLst>
        </a:prstGeom>
        <a:solidFill>
          <a:srgbClr val="2FC4CD"/>
        </a:solidFill>
        <a:ln w="19050" cap="flat" cmpd="sng" algn="ctr">
          <a:solidFill>
            <a:srgbClr val="204773"/>
          </a:solidFill>
          <a:prstDash val="solid"/>
          <a:miter lim="800000"/>
        </a:ln>
        <a:effectLst/>
      </dgm:spPr>
    </dgm:pt>
    <dgm:pt modelId="{A31155CF-0763-4B2D-8565-751F80D4F52A}" type="pres">
      <dgm:prSet presAssocID="{855CE5E3-F62A-4148-B996-C7CB784B45A0}" presName="Ellipse" presStyleLbl="fgAcc1" presStyleIdx="7" presStyleCnt="8"/>
      <dgm:spPr>
        <a:solidFill>
          <a:schemeClr val="lt1">
            <a:alpha val="90000"/>
            <a:hueOff val="0"/>
            <a:satOff val="0"/>
            <a:lumOff val="0"/>
            <a:alphaOff val="0"/>
          </a:schemeClr>
        </a:solidFill>
        <a:ln w="19050" cap="flat" cmpd="sng" algn="ctr">
          <a:noFill/>
          <a:prstDash val="solid"/>
          <a:miter lim="800000"/>
        </a:ln>
        <a:effectLst/>
      </dgm:spPr>
    </dgm:pt>
    <dgm:pt modelId="{3E65379C-BCBF-4FAB-B7EA-7B65665F1981}" type="pres">
      <dgm:prSet presAssocID="{855CE5E3-F62A-4148-B996-C7CB784B45A0}" presName="L2TextContainer" presStyleLbl="revTx" presStyleIdx="12" presStyleCnt="14">
        <dgm:presLayoutVars>
          <dgm:bulletEnabled val="1"/>
        </dgm:presLayoutVars>
      </dgm:prSet>
      <dgm:spPr/>
    </dgm:pt>
    <dgm:pt modelId="{12EA3672-0FE4-442D-A9B9-E08F183BA5FC}" type="pres">
      <dgm:prSet presAssocID="{855CE5E3-F62A-4148-B996-C7CB784B45A0}" presName="L1TextContainer" presStyleLbl="revTx" presStyleIdx="13" presStyleCnt="14">
        <dgm:presLayoutVars>
          <dgm:chMax val="1"/>
          <dgm:chPref val="1"/>
          <dgm:bulletEnabled val="1"/>
        </dgm:presLayoutVars>
      </dgm:prSet>
      <dgm:spPr/>
    </dgm:pt>
    <dgm:pt modelId="{4BDA4594-0E43-4AD4-9A5B-1D8D0FD8B626}" type="pres">
      <dgm:prSet presAssocID="{855CE5E3-F62A-4148-B996-C7CB784B45A0}" presName="ConnectLine" presStyleLbl="sibTrans1D1" presStyleIdx="6" presStyleCnt="7"/>
      <dgm:spPr>
        <a:noFill/>
        <a:ln w="12700" cap="flat" cmpd="sng" algn="ctr">
          <a:solidFill>
            <a:schemeClr val="accent1">
              <a:hueOff val="0"/>
              <a:satOff val="0"/>
              <a:lumOff val="0"/>
              <a:alphaOff val="0"/>
            </a:schemeClr>
          </a:solidFill>
          <a:prstDash val="dash"/>
          <a:miter lim="800000"/>
        </a:ln>
        <a:effectLst/>
      </dgm:spPr>
    </dgm:pt>
    <dgm:pt modelId="{CBBA7F53-6E67-4C03-B974-4B26A322A0EA}" type="pres">
      <dgm:prSet presAssocID="{855CE5E3-F62A-4148-B996-C7CB784B45A0}" presName="EmptyPlaceHolder" presStyleCnt="0"/>
      <dgm:spPr/>
    </dgm:pt>
  </dgm:ptLst>
  <dgm:cxnLst>
    <dgm:cxn modelId="{5754A200-5A77-4DC1-BA9C-3B85D7B7C5C5}" srcId="{C94D1A89-0E1B-4D09-8B3E-E7DFA8CDBEEC}" destId="{0775C9CA-E4BC-4DED-A123-7F5CC3450112}" srcOrd="0" destOrd="0" parTransId="{B625401E-2467-47C9-86C9-5DCCBA8518B3}" sibTransId="{8E649493-A7C0-4BFF-8874-E57DAE67D90F}"/>
    <dgm:cxn modelId="{F9728509-7717-4760-B111-74A9F1452DE7}" type="presOf" srcId="{237625FF-2D57-4527-8EAB-0390EEEB98C6}" destId="{D2B30F2E-DBB9-4B2E-8D2E-E560FD7A9CC1}" srcOrd="0" destOrd="0" presId="urn:microsoft.com/office/officeart/2017/3/layout/DropPinTimeline"/>
    <dgm:cxn modelId="{8B79A90A-C9AF-4774-B32E-DC5D8023E4BC}" type="presOf" srcId="{C94D1A89-0E1B-4D09-8B3E-E7DFA8CDBEEC}" destId="{8F505BA9-3E47-46B0-8828-016DFA5CEB2F}" srcOrd="0" destOrd="0" presId="urn:microsoft.com/office/officeart/2017/3/layout/DropPinTimeline"/>
    <dgm:cxn modelId="{BA1C5610-B3C6-4058-86C5-610747EE7065}" srcId="{855CE5E3-F62A-4148-B996-C7CB784B45A0}" destId="{1B5BDA59-6D5A-483F-B52A-4642C959D231}" srcOrd="0" destOrd="0" parTransId="{865CD1E4-9B1E-43C6-96A9-64C200E77309}" sibTransId="{A0AEA511-3526-44EB-AC1E-46B907B7C921}"/>
    <dgm:cxn modelId="{DD8A0C1A-960F-46F3-B4FC-25CABE8CE9EF}" type="presOf" srcId="{559131B5-485A-49FF-9CA9-1DBC3A91F693}" destId="{5ECB2EBE-FAE5-4F61-8E89-71672777F809}" srcOrd="0" destOrd="0" presId="urn:microsoft.com/office/officeart/2017/3/layout/DropPinTimeline"/>
    <dgm:cxn modelId="{1D830A25-1EEE-4B61-865B-93DF58E45A5C}" srcId="{237625FF-2D57-4527-8EAB-0390EEEB98C6}" destId="{EF0274B9-0C99-4778-B9BC-A01879E3C2A2}" srcOrd="0" destOrd="0" parTransId="{B59ED41E-0927-4A70-B119-01D35CCF778F}" sibTransId="{CC49E558-AA55-4ADA-B435-5BF73E03A236}"/>
    <dgm:cxn modelId="{08574026-2009-44F8-A6F9-9FB9CDE4BF99}" type="presOf" srcId="{EF0274B9-0C99-4778-B9BC-A01879E3C2A2}" destId="{D2B30F2E-DBB9-4B2E-8D2E-E560FD7A9CC1}" srcOrd="0" destOrd="1" presId="urn:microsoft.com/office/officeart/2017/3/layout/DropPinTimeline"/>
    <dgm:cxn modelId="{B31CB72D-DF07-4FA8-BB87-251728B959A4}" type="presOf" srcId="{FA6EBA3E-DF61-45AD-918E-FD617CA86AC1}" destId="{B32ECC31-B0F0-4FDF-A786-B70885F5B165}" srcOrd="0" destOrd="0" presId="urn:microsoft.com/office/officeart/2017/3/layout/DropPinTimeline"/>
    <dgm:cxn modelId="{C1C7A639-4DCD-4665-8A32-06796E755BD1}" srcId="{C94D1A89-0E1B-4D09-8B3E-E7DFA8CDBEEC}" destId="{7920D0E7-6188-48A2-8765-3C204FC097F1}" srcOrd="2" destOrd="0" parTransId="{21C45B1E-781D-46A4-840F-39C5A2EC488C}" sibTransId="{8CA95B41-BFFD-4D6C-9EB8-9B431F6E4C1A}"/>
    <dgm:cxn modelId="{859B9464-31F9-47FE-B843-386B7C78A64B}" srcId="{EB507A10-98D8-47D7-98AC-5DC28BAFF347}" destId="{237625FF-2D57-4527-8EAB-0390EEEB98C6}" srcOrd="0" destOrd="0" parTransId="{1B096DF6-34A2-4209-95F1-B4DCA29A399A}" sibTransId="{4557DE73-02F8-4B3C-89C7-AAC70CA0657A}"/>
    <dgm:cxn modelId="{5CAD2D6A-6579-4844-86C5-A4BE2C6DBCF2}" type="presOf" srcId="{43160A1A-0A1E-4425-8F9F-24CD56C3F648}" destId="{C1738735-8E3B-4554-94C5-FB3411D07B54}" srcOrd="0" destOrd="0" presId="urn:microsoft.com/office/officeart/2017/3/layout/DropPinTimeline"/>
    <dgm:cxn modelId="{9C9DCE4D-B0BB-4157-9448-AAEB6088E156}" srcId="{0775C9CA-E4BC-4DED-A123-7F5CC3450112}" destId="{3F834FFA-683A-4E43-8792-87FCA23E483E}" srcOrd="0" destOrd="0" parTransId="{C4161393-250F-47EA-845A-80D5D146C38A}" sibTransId="{F29B5AFC-A751-4671-9881-6104C663DF75}"/>
    <dgm:cxn modelId="{4FA7D66D-77A1-46B4-B50D-FE681F853849}" srcId="{7920D0E7-6188-48A2-8765-3C204FC097F1}" destId="{E3ECB74E-E159-4A57-A391-827418EC5381}" srcOrd="0" destOrd="0" parTransId="{8560A02A-0559-4526-8B26-0107092B3B75}" sibTransId="{6A1D8C7D-FFC4-4327-B96E-4C66144DE2FB}"/>
    <dgm:cxn modelId="{85C5B858-C1F0-49C1-9914-25A623318625}" srcId="{C94D1A89-0E1B-4D09-8B3E-E7DFA8CDBEEC}" destId="{855CE5E3-F62A-4148-B996-C7CB784B45A0}" srcOrd="6" destOrd="0" parTransId="{A451B4C1-A9EE-4BC4-9688-1DFB45898EC4}" sibTransId="{E3CFB02B-5406-42BA-99C1-AECDE11C4DE7}"/>
    <dgm:cxn modelId="{95BEF078-7AE1-4AAD-AF48-096924F41BEA}" srcId="{C94D1A89-0E1B-4D09-8B3E-E7DFA8CDBEEC}" destId="{EF1DDC77-93CB-4F8B-B7F2-FCFC28913E07}" srcOrd="4" destOrd="0" parTransId="{DFB2ABF2-7BE4-496D-89AC-548CCD48A728}" sibTransId="{26A61A03-C014-4BC7-A336-04E977FC366B}"/>
    <dgm:cxn modelId="{8858187C-57D3-45E3-B699-25D7F001CA52}" srcId="{C94D1A89-0E1B-4D09-8B3E-E7DFA8CDBEEC}" destId="{EB507A10-98D8-47D7-98AC-5DC28BAFF347}" srcOrd="1" destOrd="0" parTransId="{3FD06ED7-B9AC-41E6-9CB4-D4B7A61A6FD3}" sibTransId="{FC1241AA-5274-44C4-BFD7-B2078D45B93C}"/>
    <dgm:cxn modelId="{94059298-8F60-463A-A2E6-F5F9C000DA58}" srcId="{43160A1A-0A1E-4425-8F9F-24CD56C3F648}" destId="{642F459E-D2E3-4A0B-92F9-933E052313C0}" srcOrd="0" destOrd="0" parTransId="{C1A7B020-22F6-4142-AD5E-B7C479311980}" sibTransId="{94DE513D-A685-4421-BD0B-59F74A747324}"/>
    <dgm:cxn modelId="{630EC0A0-0D43-434E-B95E-21D6EBC1F780}" srcId="{C94D1A89-0E1B-4D09-8B3E-E7DFA8CDBEEC}" destId="{FA6EBA3E-DF61-45AD-918E-FD617CA86AC1}" srcOrd="3" destOrd="0" parTransId="{14E3C298-AA43-4118-B950-C79692BAAE38}" sibTransId="{E2CCF237-6940-4044-AD6A-2A1B17054928}"/>
    <dgm:cxn modelId="{E13DB1B8-469D-4EC3-9EB7-6EB525C50C30}" type="presOf" srcId="{1B5BDA59-6D5A-483F-B52A-4642C959D231}" destId="{3E65379C-BCBF-4FAB-B7EA-7B65665F1981}" srcOrd="0" destOrd="0" presId="urn:microsoft.com/office/officeart/2017/3/layout/DropPinTimeline"/>
    <dgm:cxn modelId="{76F6D2B9-3685-466B-BFD0-583017E99817}" type="presOf" srcId="{EB507A10-98D8-47D7-98AC-5DC28BAFF347}" destId="{A19B5323-0DB5-4D89-99EA-99CB2305A3D4}" srcOrd="0" destOrd="0" presId="urn:microsoft.com/office/officeart/2017/3/layout/DropPinTimeline"/>
    <dgm:cxn modelId="{E607F0C2-97D5-4947-8C25-5D2E016DBAF6}" type="presOf" srcId="{855CE5E3-F62A-4148-B996-C7CB784B45A0}" destId="{12EA3672-0FE4-442D-A9B9-E08F183BA5FC}" srcOrd="0" destOrd="0" presId="urn:microsoft.com/office/officeart/2017/3/layout/DropPinTimeline"/>
    <dgm:cxn modelId="{749059D1-1D43-4153-8858-826C802BD170}" type="presOf" srcId="{EF1DDC77-93CB-4F8B-B7F2-FCFC28913E07}" destId="{19E56C90-5FCD-440D-A34F-8A75EC773F6C}" srcOrd="0" destOrd="0" presId="urn:microsoft.com/office/officeart/2017/3/layout/DropPinTimeline"/>
    <dgm:cxn modelId="{50D2B0E2-76C3-4D8B-96C4-959A3941B798}" type="presOf" srcId="{0775C9CA-E4BC-4DED-A123-7F5CC3450112}" destId="{B9A7B263-C70F-4671-A8F2-CB7AE45CC6CB}" srcOrd="0" destOrd="0" presId="urn:microsoft.com/office/officeart/2017/3/layout/DropPinTimeline"/>
    <dgm:cxn modelId="{2B3E08EA-081E-4A8C-A7D9-21C5D84A6010}" srcId="{FA6EBA3E-DF61-45AD-918E-FD617CA86AC1}" destId="{FA7C97C8-4142-4C7B-BA9F-D0990015171A}" srcOrd="0" destOrd="0" parTransId="{8474462F-F2D4-48D3-AC27-986EF25AFF7A}" sibTransId="{8A3AC120-CBE9-42B0-A375-85EBC76EA401}"/>
    <dgm:cxn modelId="{3E02CCEA-A881-4B2B-BA4D-2E2F0B23FB26}" srcId="{C94D1A89-0E1B-4D09-8B3E-E7DFA8CDBEEC}" destId="{43160A1A-0A1E-4425-8F9F-24CD56C3F648}" srcOrd="5" destOrd="0" parTransId="{BD05E193-5D54-4842-9066-03FAA7337D0A}" sibTransId="{F398C527-2439-45F3-9130-F1CEF16B999F}"/>
    <dgm:cxn modelId="{60B456F2-7405-4AB9-9B40-C6576A84B882}" type="presOf" srcId="{642F459E-D2E3-4A0B-92F9-933E052313C0}" destId="{851A5676-E909-4430-9EDB-843119538F17}" srcOrd="0" destOrd="0" presId="urn:microsoft.com/office/officeart/2017/3/layout/DropPinTimeline"/>
    <dgm:cxn modelId="{7CB5B0F3-FBF0-4FEF-955D-717B1040B3D6}" type="presOf" srcId="{E3ECB74E-E159-4A57-A391-827418EC5381}" destId="{71193BE7-C345-4F11-A3D4-C149D39FA1FA}" srcOrd="0" destOrd="0" presId="urn:microsoft.com/office/officeart/2017/3/layout/DropPinTimeline"/>
    <dgm:cxn modelId="{34D13EF4-D2A9-4251-8A41-B25C3F66C046}" type="presOf" srcId="{7920D0E7-6188-48A2-8765-3C204FC097F1}" destId="{FCEA391D-7A3C-4299-AB3E-DC2757ABC644}" srcOrd="0" destOrd="0" presId="urn:microsoft.com/office/officeart/2017/3/layout/DropPinTimeline"/>
    <dgm:cxn modelId="{33581CF7-9D06-41E0-A61B-F9BFF0676E36}" srcId="{EF1DDC77-93CB-4F8B-B7F2-FCFC28913E07}" destId="{559131B5-485A-49FF-9CA9-1DBC3A91F693}" srcOrd="0" destOrd="0" parTransId="{09BC8551-9577-4852-BDD3-BB6662D437E7}" sibTransId="{627F06C3-56DB-45F1-A48E-A378C62A3B3F}"/>
    <dgm:cxn modelId="{9D38C7F8-D28C-428B-B632-1DEA07753D43}" type="presOf" srcId="{3F834FFA-683A-4E43-8792-87FCA23E483E}" destId="{6ED706F2-0A52-455F-AD09-12FDEEEEDAC0}" srcOrd="0" destOrd="0" presId="urn:microsoft.com/office/officeart/2017/3/layout/DropPinTimeline"/>
    <dgm:cxn modelId="{95B17FFE-2D03-4D22-8382-E662D2916422}" type="presOf" srcId="{FA7C97C8-4142-4C7B-BA9F-D0990015171A}" destId="{E5996352-D2BC-49F7-81A1-83837C46FDA2}" srcOrd="0" destOrd="0" presId="urn:microsoft.com/office/officeart/2017/3/layout/DropPinTimeline"/>
    <dgm:cxn modelId="{9EC89D50-39C2-44BF-8CAD-82E9A75FC9AE}" type="presParOf" srcId="{8F505BA9-3E47-46B0-8828-016DFA5CEB2F}" destId="{8592208C-F5CD-4A18-8BFA-DB7A634101A8}" srcOrd="0" destOrd="0" presId="urn:microsoft.com/office/officeart/2017/3/layout/DropPinTimeline"/>
    <dgm:cxn modelId="{1111C72E-90B3-4186-A308-7A3900B42CB9}" type="presParOf" srcId="{8F505BA9-3E47-46B0-8828-016DFA5CEB2F}" destId="{34E05777-7524-4ABB-B943-8D82CB60F851}" srcOrd="1" destOrd="0" presId="urn:microsoft.com/office/officeart/2017/3/layout/DropPinTimeline"/>
    <dgm:cxn modelId="{A9097FCE-5D02-456F-BEB5-BCA08D6D6575}" type="presParOf" srcId="{34E05777-7524-4ABB-B943-8D82CB60F851}" destId="{AECDB9CE-EC5F-4BC5-B44F-F96E8373FD04}" srcOrd="0" destOrd="0" presId="urn:microsoft.com/office/officeart/2017/3/layout/DropPinTimeline"/>
    <dgm:cxn modelId="{4F8EEC34-D5E2-423E-B4E2-452110E33BE4}" type="presParOf" srcId="{AECDB9CE-EC5F-4BC5-B44F-F96E8373FD04}" destId="{41CF08A9-0F78-4F46-8DB5-3FBBB24A2E39}" srcOrd="0" destOrd="0" presId="urn:microsoft.com/office/officeart/2017/3/layout/DropPinTimeline"/>
    <dgm:cxn modelId="{E563FDA2-C55F-478A-A80C-30A02D63999A}" type="presParOf" srcId="{AECDB9CE-EC5F-4BC5-B44F-F96E8373FD04}" destId="{1D28561F-0361-4764-AFAC-2C435B6C0B78}" srcOrd="1" destOrd="0" presId="urn:microsoft.com/office/officeart/2017/3/layout/DropPinTimeline"/>
    <dgm:cxn modelId="{87AA024B-581E-4038-96B5-2968562C868E}" type="presParOf" srcId="{1D28561F-0361-4764-AFAC-2C435B6C0B78}" destId="{168A917A-ADB3-4C3F-96D2-BDC44D7CE9DC}" srcOrd="0" destOrd="0" presId="urn:microsoft.com/office/officeart/2017/3/layout/DropPinTimeline"/>
    <dgm:cxn modelId="{0680C62A-E281-46D4-B4CC-0162ECAB66A5}" type="presParOf" srcId="{1D28561F-0361-4764-AFAC-2C435B6C0B78}" destId="{6CAF58C0-18E8-436E-A10D-D10F3AEAF3C5}" srcOrd="1" destOrd="0" presId="urn:microsoft.com/office/officeart/2017/3/layout/DropPinTimeline"/>
    <dgm:cxn modelId="{DD8136A0-3194-44CF-8B79-AE46A945FA9D}" type="presParOf" srcId="{AECDB9CE-EC5F-4BC5-B44F-F96E8373FD04}" destId="{6ED706F2-0A52-455F-AD09-12FDEEEEDAC0}" srcOrd="2" destOrd="0" presId="urn:microsoft.com/office/officeart/2017/3/layout/DropPinTimeline"/>
    <dgm:cxn modelId="{2B22D6A4-4F9F-415B-94AB-6997F82A4B7A}" type="presParOf" srcId="{AECDB9CE-EC5F-4BC5-B44F-F96E8373FD04}" destId="{B9A7B263-C70F-4671-A8F2-CB7AE45CC6CB}" srcOrd="3" destOrd="0" presId="urn:microsoft.com/office/officeart/2017/3/layout/DropPinTimeline"/>
    <dgm:cxn modelId="{60619B6F-52BB-4EE7-BFD7-E359D55BBEEC}" type="presParOf" srcId="{AECDB9CE-EC5F-4BC5-B44F-F96E8373FD04}" destId="{17121310-C6B0-45EF-B125-D1C7D77A6763}" srcOrd="4" destOrd="0" presId="urn:microsoft.com/office/officeart/2017/3/layout/DropPinTimeline"/>
    <dgm:cxn modelId="{3606E82F-E787-43F9-A112-0FBB3BE708CD}" type="presParOf" srcId="{AECDB9CE-EC5F-4BC5-B44F-F96E8373FD04}" destId="{276C3062-7C7E-457D-8E04-C55F9C28B146}" srcOrd="5" destOrd="0" presId="urn:microsoft.com/office/officeart/2017/3/layout/DropPinTimeline"/>
    <dgm:cxn modelId="{4F27E8B0-C783-4607-A615-359AB6D8950B}" type="presParOf" srcId="{34E05777-7524-4ABB-B943-8D82CB60F851}" destId="{5A8B2ADE-304F-41CB-A4C3-3DFBE2C48D41}" srcOrd="1" destOrd="0" presId="urn:microsoft.com/office/officeart/2017/3/layout/DropPinTimeline"/>
    <dgm:cxn modelId="{51C431FF-39F3-48ED-AC6A-8C6C7B2808F0}" type="presParOf" srcId="{34E05777-7524-4ABB-B943-8D82CB60F851}" destId="{CF2106BB-892D-42AD-B856-9BBA602B6CFC}" srcOrd="2" destOrd="0" presId="urn:microsoft.com/office/officeart/2017/3/layout/DropPinTimeline"/>
    <dgm:cxn modelId="{C78C0DB2-BB79-4A77-95E2-16C20A4A2BA9}" type="presParOf" srcId="{CF2106BB-892D-42AD-B856-9BBA602B6CFC}" destId="{5E6A82E7-F079-4350-A730-E3D84E5EB793}" srcOrd="0" destOrd="0" presId="urn:microsoft.com/office/officeart/2017/3/layout/DropPinTimeline"/>
    <dgm:cxn modelId="{FB813422-F783-49E4-A201-6D931AD126EB}" type="presParOf" srcId="{CF2106BB-892D-42AD-B856-9BBA602B6CFC}" destId="{C3FB0D0D-61BA-4950-9051-DBC606EBD4BF}" srcOrd="1" destOrd="0" presId="urn:microsoft.com/office/officeart/2017/3/layout/DropPinTimeline"/>
    <dgm:cxn modelId="{7BB786F5-956D-4CCF-B6D7-991FEFF42D7E}" type="presParOf" srcId="{C3FB0D0D-61BA-4950-9051-DBC606EBD4BF}" destId="{0053FA5A-C14F-4321-8481-01B6B10472C0}" srcOrd="0" destOrd="0" presId="urn:microsoft.com/office/officeart/2017/3/layout/DropPinTimeline"/>
    <dgm:cxn modelId="{65054192-EB93-43E5-9D8B-8B1F4BB9B02A}" type="presParOf" srcId="{C3FB0D0D-61BA-4950-9051-DBC606EBD4BF}" destId="{7EE4AFDB-D7B6-4EC3-9CE7-4C4629509B34}" srcOrd="1" destOrd="0" presId="urn:microsoft.com/office/officeart/2017/3/layout/DropPinTimeline"/>
    <dgm:cxn modelId="{49785940-21F9-4DE6-86C6-FB7462F6221B}" type="presParOf" srcId="{CF2106BB-892D-42AD-B856-9BBA602B6CFC}" destId="{D2B30F2E-DBB9-4B2E-8D2E-E560FD7A9CC1}" srcOrd="2" destOrd="0" presId="urn:microsoft.com/office/officeart/2017/3/layout/DropPinTimeline"/>
    <dgm:cxn modelId="{1F8A99AC-399A-481C-82C5-B9838DA9B494}" type="presParOf" srcId="{CF2106BB-892D-42AD-B856-9BBA602B6CFC}" destId="{A19B5323-0DB5-4D89-99EA-99CB2305A3D4}" srcOrd="3" destOrd="0" presId="urn:microsoft.com/office/officeart/2017/3/layout/DropPinTimeline"/>
    <dgm:cxn modelId="{2E065935-819C-46B4-970F-EDEF862BC9CA}" type="presParOf" srcId="{CF2106BB-892D-42AD-B856-9BBA602B6CFC}" destId="{A08DBAD5-A478-4380-B523-73ABBDE2B6BB}" srcOrd="4" destOrd="0" presId="urn:microsoft.com/office/officeart/2017/3/layout/DropPinTimeline"/>
    <dgm:cxn modelId="{2C7036E3-4D4F-4EA4-982A-EF6D28C860D7}" type="presParOf" srcId="{CF2106BB-892D-42AD-B856-9BBA602B6CFC}" destId="{C9B0863F-53F8-42E0-9AD1-B17C54D3842E}" srcOrd="5" destOrd="0" presId="urn:microsoft.com/office/officeart/2017/3/layout/DropPinTimeline"/>
    <dgm:cxn modelId="{496562FC-DC28-466F-A734-3662114F4953}" type="presParOf" srcId="{34E05777-7524-4ABB-B943-8D82CB60F851}" destId="{593A451A-B9F8-455B-A860-89DC8D4E127E}" srcOrd="3" destOrd="0" presId="urn:microsoft.com/office/officeart/2017/3/layout/DropPinTimeline"/>
    <dgm:cxn modelId="{CD5AF6A7-4B39-4E2D-A46B-9CDBB82F83B9}" type="presParOf" srcId="{34E05777-7524-4ABB-B943-8D82CB60F851}" destId="{62D28E86-9075-4DC4-A769-77B2070200D2}" srcOrd="4" destOrd="0" presId="urn:microsoft.com/office/officeart/2017/3/layout/DropPinTimeline"/>
    <dgm:cxn modelId="{3567DC5F-04A8-46E4-BF6A-83200CDA72DC}" type="presParOf" srcId="{62D28E86-9075-4DC4-A769-77B2070200D2}" destId="{3862515A-4F23-4FAA-B11E-CBEA58AFC544}" srcOrd="0" destOrd="0" presId="urn:microsoft.com/office/officeart/2017/3/layout/DropPinTimeline"/>
    <dgm:cxn modelId="{77D1ABB3-5D5E-4250-AF17-667C55D7853C}" type="presParOf" srcId="{62D28E86-9075-4DC4-A769-77B2070200D2}" destId="{68719624-2161-46FA-B083-A4501653C58B}" srcOrd="1" destOrd="0" presId="urn:microsoft.com/office/officeart/2017/3/layout/DropPinTimeline"/>
    <dgm:cxn modelId="{EEFBD56B-F8D0-48E2-8F98-193D48926CC2}" type="presParOf" srcId="{68719624-2161-46FA-B083-A4501653C58B}" destId="{4AA61CEB-5D86-450E-9D9F-8A370143871A}" srcOrd="0" destOrd="0" presId="urn:microsoft.com/office/officeart/2017/3/layout/DropPinTimeline"/>
    <dgm:cxn modelId="{3BD25E64-58B1-4473-ADF2-39E0D9F6F538}" type="presParOf" srcId="{68719624-2161-46FA-B083-A4501653C58B}" destId="{38855FDF-FAC0-4E26-9063-28327C7003DD}" srcOrd="1" destOrd="0" presId="urn:microsoft.com/office/officeart/2017/3/layout/DropPinTimeline"/>
    <dgm:cxn modelId="{CC5ABDF3-893C-4AEC-878F-2F8CB012DCCB}" type="presParOf" srcId="{62D28E86-9075-4DC4-A769-77B2070200D2}" destId="{71193BE7-C345-4F11-A3D4-C149D39FA1FA}" srcOrd="2" destOrd="0" presId="urn:microsoft.com/office/officeart/2017/3/layout/DropPinTimeline"/>
    <dgm:cxn modelId="{8A940DC6-7CAD-4B80-95AA-10311A04C1D1}" type="presParOf" srcId="{62D28E86-9075-4DC4-A769-77B2070200D2}" destId="{FCEA391D-7A3C-4299-AB3E-DC2757ABC644}" srcOrd="3" destOrd="0" presId="urn:microsoft.com/office/officeart/2017/3/layout/DropPinTimeline"/>
    <dgm:cxn modelId="{09A82DEE-9188-4F5C-A106-A5840071AFEE}" type="presParOf" srcId="{62D28E86-9075-4DC4-A769-77B2070200D2}" destId="{FE41370A-7D14-4F6E-8EFC-3E5FBEB4972A}" srcOrd="4" destOrd="0" presId="urn:microsoft.com/office/officeart/2017/3/layout/DropPinTimeline"/>
    <dgm:cxn modelId="{F285EA04-F9E5-4F94-9C90-F8AA93087AC3}" type="presParOf" srcId="{62D28E86-9075-4DC4-A769-77B2070200D2}" destId="{5D996C19-BFF4-43BC-9D8E-A1D470B1C8B1}" srcOrd="5" destOrd="0" presId="urn:microsoft.com/office/officeart/2017/3/layout/DropPinTimeline"/>
    <dgm:cxn modelId="{951CC4EA-CF52-44AF-9D71-1B997A3BE9D5}" type="presParOf" srcId="{34E05777-7524-4ABB-B943-8D82CB60F851}" destId="{A5FB9DD8-0B6E-48D0-8300-BBD5E8CDD4DC}" srcOrd="5" destOrd="0" presId="urn:microsoft.com/office/officeart/2017/3/layout/DropPinTimeline"/>
    <dgm:cxn modelId="{7647F21E-8E75-446B-82D3-334331BB5ACE}" type="presParOf" srcId="{34E05777-7524-4ABB-B943-8D82CB60F851}" destId="{038BCE76-675E-48A4-AFC3-8789EA8481F8}" srcOrd="6" destOrd="0" presId="urn:microsoft.com/office/officeart/2017/3/layout/DropPinTimeline"/>
    <dgm:cxn modelId="{FA1E40F1-3B42-40D9-BE7A-E12978C0E139}" type="presParOf" srcId="{038BCE76-675E-48A4-AFC3-8789EA8481F8}" destId="{06861A15-76F0-43DD-98A2-E8775FC1C5FF}" srcOrd="0" destOrd="0" presId="urn:microsoft.com/office/officeart/2017/3/layout/DropPinTimeline"/>
    <dgm:cxn modelId="{413CB032-257F-45DA-AC26-DED3BD5D55F7}" type="presParOf" srcId="{038BCE76-675E-48A4-AFC3-8789EA8481F8}" destId="{60402AB1-F62E-49D4-87D4-B43265CA1F4D}" srcOrd="1" destOrd="0" presId="urn:microsoft.com/office/officeart/2017/3/layout/DropPinTimeline"/>
    <dgm:cxn modelId="{62C5387E-7D83-4BD2-A2D6-FCF6B107990F}" type="presParOf" srcId="{60402AB1-F62E-49D4-87D4-B43265CA1F4D}" destId="{3578EAD4-1B85-4F9E-8FE3-6D17B584F63D}" srcOrd="0" destOrd="0" presId="urn:microsoft.com/office/officeart/2017/3/layout/DropPinTimeline"/>
    <dgm:cxn modelId="{1EC0564B-480A-46E4-B57A-706EC0C9E2D7}" type="presParOf" srcId="{60402AB1-F62E-49D4-87D4-B43265CA1F4D}" destId="{6149C9BD-458D-433D-92B9-71705DBD2B30}" srcOrd="1" destOrd="0" presId="urn:microsoft.com/office/officeart/2017/3/layout/DropPinTimeline"/>
    <dgm:cxn modelId="{8C715742-4C49-42C7-8384-4CBD3EE7334E}" type="presParOf" srcId="{038BCE76-675E-48A4-AFC3-8789EA8481F8}" destId="{E5996352-D2BC-49F7-81A1-83837C46FDA2}" srcOrd="2" destOrd="0" presId="urn:microsoft.com/office/officeart/2017/3/layout/DropPinTimeline"/>
    <dgm:cxn modelId="{DCD493DF-6FF0-42DC-B81E-1116870BE08E}" type="presParOf" srcId="{038BCE76-675E-48A4-AFC3-8789EA8481F8}" destId="{B32ECC31-B0F0-4FDF-A786-B70885F5B165}" srcOrd="3" destOrd="0" presId="urn:microsoft.com/office/officeart/2017/3/layout/DropPinTimeline"/>
    <dgm:cxn modelId="{1DF8F315-8B12-41B9-BE94-EBB1023D7035}" type="presParOf" srcId="{038BCE76-675E-48A4-AFC3-8789EA8481F8}" destId="{DA9362B0-9CE9-4446-80DE-F61C86BE573E}" srcOrd="4" destOrd="0" presId="urn:microsoft.com/office/officeart/2017/3/layout/DropPinTimeline"/>
    <dgm:cxn modelId="{7A1D4CB9-6B90-43AE-A32C-2AC426F2EC71}" type="presParOf" srcId="{038BCE76-675E-48A4-AFC3-8789EA8481F8}" destId="{60C3BAFB-1721-4FF3-A6F4-C08E2EB7FB9D}" srcOrd="5" destOrd="0" presId="urn:microsoft.com/office/officeart/2017/3/layout/DropPinTimeline"/>
    <dgm:cxn modelId="{B08655BE-D159-48D8-8DD3-84F9EEFFB5F6}" type="presParOf" srcId="{34E05777-7524-4ABB-B943-8D82CB60F851}" destId="{2498913A-9394-4F0E-828E-9279E0C758B2}" srcOrd="7" destOrd="0" presId="urn:microsoft.com/office/officeart/2017/3/layout/DropPinTimeline"/>
    <dgm:cxn modelId="{4DCA1278-8ADE-484F-A0E7-FB0A0322BB02}" type="presParOf" srcId="{34E05777-7524-4ABB-B943-8D82CB60F851}" destId="{B8C46315-392F-4323-82F2-31D8AEDB6118}" srcOrd="8" destOrd="0" presId="urn:microsoft.com/office/officeart/2017/3/layout/DropPinTimeline"/>
    <dgm:cxn modelId="{D2054315-E822-418A-ACF9-300755AF76CA}" type="presParOf" srcId="{B8C46315-392F-4323-82F2-31D8AEDB6118}" destId="{05469E1C-A406-4ED1-8B95-65B73D2264D0}" srcOrd="0" destOrd="0" presId="urn:microsoft.com/office/officeart/2017/3/layout/DropPinTimeline"/>
    <dgm:cxn modelId="{17526B7B-C9C7-4250-BB43-AC528E1C401B}" type="presParOf" srcId="{B8C46315-392F-4323-82F2-31D8AEDB6118}" destId="{42F5E270-F2B0-4078-9987-ED20813E4B34}" srcOrd="1" destOrd="0" presId="urn:microsoft.com/office/officeart/2017/3/layout/DropPinTimeline"/>
    <dgm:cxn modelId="{BD99A8E8-409B-4E9D-9A67-AF8A1BF3FF8A}" type="presParOf" srcId="{42F5E270-F2B0-4078-9987-ED20813E4B34}" destId="{4F7A2222-FDCC-43D0-B4CC-C4C7F999BE4C}" srcOrd="0" destOrd="0" presId="urn:microsoft.com/office/officeart/2017/3/layout/DropPinTimeline"/>
    <dgm:cxn modelId="{84FB2D45-CABC-4F95-AFE5-A773BB54C276}" type="presParOf" srcId="{42F5E270-F2B0-4078-9987-ED20813E4B34}" destId="{8BF7A713-E372-45E3-9E1B-31DAAB5F1EE3}" srcOrd="1" destOrd="0" presId="urn:microsoft.com/office/officeart/2017/3/layout/DropPinTimeline"/>
    <dgm:cxn modelId="{B24E7AE0-D499-4C5D-89DD-61D683DAF2C7}" type="presParOf" srcId="{B8C46315-392F-4323-82F2-31D8AEDB6118}" destId="{5ECB2EBE-FAE5-4F61-8E89-71672777F809}" srcOrd="2" destOrd="0" presId="urn:microsoft.com/office/officeart/2017/3/layout/DropPinTimeline"/>
    <dgm:cxn modelId="{D2EB6CCD-1E60-49B0-A4CB-966BFBD97664}" type="presParOf" srcId="{B8C46315-392F-4323-82F2-31D8AEDB6118}" destId="{19E56C90-5FCD-440D-A34F-8A75EC773F6C}" srcOrd="3" destOrd="0" presId="urn:microsoft.com/office/officeart/2017/3/layout/DropPinTimeline"/>
    <dgm:cxn modelId="{559D2B13-C733-4DBB-BEBE-744530B400C6}" type="presParOf" srcId="{B8C46315-392F-4323-82F2-31D8AEDB6118}" destId="{7763CB7C-434C-4120-95BF-8553FCF01239}" srcOrd="4" destOrd="0" presId="urn:microsoft.com/office/officeart/2017/3/layout/DropPinTimeline"/>
    <dgm:cxn modelId="{E64BABEF-FDB9-4770-9426-436CC1B9BCE0}" type="presParOf" srcId="{B8C46315-392F-4323-82F2-31D8AEDB6118}" destId="{4DC29AFD-F519-46C1-ADD7-92E742755490}" srcOrd="5" destOrd="0" presId="urn:microsoft.com/office/officeart/2017/3/layout/DropPinTimeline"/>
    <dgm:cxn modelId="{7144BE66-6242-40B9-B022-E7203F3D7335}" type="presParOf" srcId="{34E05777-7524-4ABB-B943-8D82CB60F851}" destId="{AF95F589-1A39-4BB1-A6FF-B40B4AD2150C}" srcOrd="9" destOrd="0" presId="urn:microsoft.com/office/officeart/2017/3/layout/DropPinTimeline"/>
    <dgm:cxn modelId="{32C6A8A1-A5A4-4335-AD99-C5CA364DA7E2}" type="presParOf" srcId="{34E05777-7524-4ABB-B943-8D82CB60F851}" destId="{A3141EE6-D2D7-4922-87D9-FC5CEBC19441}" srcOrd="10" destOrd="0" presId="urn:microsoft.com/office/officeart/2017/3/layout/DropPinTimeline"/>
    <dgm:cxn modelId="{26F22C1D-F3CF-4FD4-B201-3C555A72A7CB}" type="presParOf" srcId="{A3141EE6-D2D7-4922-87D9-FC5CEBC19441}" destId="{B39C81F0-21DA-42A6-91CA-9915DCD234C0}" srcOrd="0" destOrd="0" presId="urn:microsoft.com/office/officeart/2017/3/layout/DropPinTimeline"/>
    <dgm:cxn modelId="{4B205F35-DF49-47B7-BAB7-7304544DD3D6}" type="presParOf" srcId="{A3141EE6-D2D7-4922-87D9-FC5CEBC19441}" destId="{5DD5CFBC-5BA0-40FF-A2D7-57261CB64BC7}" srcOrd="1" destOrd="0" presId="urn:microsoft.com/office/officeart/2017/3/layout/DropPinTimeline"/>
    <dgm:cxn modelId="{28C55DA4-3DD6-438C-8F37-33C56FF3C746}" type="presParOf" srcId="{5DD5CFBC-5BA0-40FF-A2D7-57261CB64BC7}" destId="{497FC290-7A11-47C9-A5CF-DD379453CD0C}" srcOrd="0" destOrd="0" presId="urn:microsoft.com/office/officeart/2017/3/layout/DropPinTimeline"/>
    <dgm:cxn modelId="{6C661669-3B4A-43F5-8E3A-9732969234F6}" type="presParOf" srcId="{5DD5CFBC-5BA0-40FF-A2D7-57261CB64BC7}" destId="{A9606074-A1C6-4B8E-9F77-EDEB8BFEBF50}" srcOrd="1" destOrd="0" presId="urn:microsoft.com/office/officeart/2017/3/layout/DropPinTimeline"/>
    <dgm:cxn modelId="{9D57F434-8BB0-4929-A3E4-00A034D02235}" type="presParOf" srcId="{A3141EE6-D2D7-4922-87D9-FC5CEBC19441}" destId="{851A5676-E909-4430-9EDB-843119538F17}" srcOrd="2" destOrd="0" presId="urn:microsoft.com/office/officeart/2017/3/layout/DropPinTimeline"/>
    <dgm:cxn modelId="{8A0A96A5-78CE-44BD-B267-883B07F9AF3D}" type="presParOf" srcId="{A3141EE6-D2D7-4922-87D9-FC5CEBC19441}" destId="{C1738735-8E3B-4554-94C5-FB3411D07B54}" srcOrd="3" destOrd="0" presId="urn:microsoft.com/office/officeart/2017/3/layout/DropPinTimeline"/>
    <dgm:cxn modelId="{AE6ADA47-B35B-4096-B9A3-EF9FA1E95CAF}" type="presParOf" srcId="{A3141EE6-D2D7-4922-87D9-FC5CEBC19441}" destId="{39372146-BBFF-4757-B69E-CDD89DC57E7B}" srcOrd="4" destOrd="0" presId="urn:microsoft.com/office/officeart/2017/3/layout/DropPinTimeline"/>
    <dgm:cxn modelId="{230011BC-C728-4920-B0E6-7EB3FC9F9FF3}" type="presParOf" srcId="{A3141EE6-D2D7-4922-87D9-FC5CEBC19441}" destId="{E02CF4DD-5BF0-4AAC-A5AA-2EA91E1FF47E}" srcOrd="5" destOrd="0" presId="urn:microsoft.com/office/officeart/2017/3/layout/DropPinTimeline"/>
    <dgm:cxn modelId="{7A6CAD3C-6F0E-455D-A66D-C71593132232}" type="presParOf" srcId="{34E05777-7524-4ABB-B943-8D82CB60F851}" destId="{82037BAA-3BEB-4D5C-B5D4-0C5225B809E8}" srcOrd="11" destOrd="0" presId="urn:microsoft.com/office/officeart/2017/3/layout/DropPinTimeline"/>
    <dgm:cxn modelId="{9C834127-A52B-47A8-862A-624790659A84}" type="presParOf" srcId="{34E05777-7524-4ABB-B943-8D82CB60F851}" destId="{61AC05D9-931D-4C55-A029-62ABF856CAC7}" srcOrd="12" destOrd="0" presId="urn:microsoft.com/office/officeart/2017/3/layout/DropPinTimeline"/>
    <dgm:cxn modelId="{47852E2D-6167-4067-A553-B5D35D4ED168}" type="presParOf" srcId="{61AC05D9-931D-4C55-A029-62ABF856CAC7}" destId="{C9DAAD00-4E35-4205-9B47-F34E6529E6CE}" srcOrd="0" destOrd="0" presId="urn:microsoft.com/office/officeart/2017/3/layout/DropPinTimeline"/>
    <dgm:cxn modelId="{658901F3-413F-4523-AC6F-1EB7EA8DBDC6}" type="presParOf" srcId="{61AC05D9-931D-4C55-A029-62ABF856CAC7}" destId="{E1EBC337-2D5A-4C86-87A4-608B466E40E5}" srcOrd="1" destOrd="0" presId="urn:microsoft.com/office/officeart/2017/3/layout/DropPinTimeline"/>
    <dgm:cxn modelId="{2592DAA7-0784-44B1-98C4-6E42841BB665}" type="presParOf" srcId="{E1EBC337-2D5A-4C86-87A4-608B466E40E5}" destId="{918E1FBA-92FF-435C-85D2-FE18B0F8A172}" srcOrd="0" destOrd="0" presId="urn:microsoft.com/office/officeart/2017/3/layout/DropPinTimeline"/>
    <dgm:cxn modelId="{D4834386-09CB-422E-8EE6-3FED19B8DE8B}" type="presParOf" srcId="{E1EBC337-2D5A-4C86-87A4-608B466E40E5}" destId="{A31155CF-0763-4B2D-8565-751F80D4F52A}" srcOrd="1" destOrd="0" presId="urn:microsoft.com/office/officeart/2017/3/layout/DropPinTimeline"/>
    <dgm:cxn modelId="{3700B280-7F72-4423-9A69-A21CC7C878F9}" type="presParOf" srcId="{61AC05D9-931D-4C55-A029-62ABF856CAC7}" destId="{3E65379C-BCBF-4FAB-B7EA-7B65665F1981}" srcOrd="2" destOrd="0" presId="urn:microsoft.com/office/officeart/2017/3/layout/DropPinTimeline"/>
    <dgm:cxn modelId="{C832B718-6F8F-4DAA-B525-8E25E75B4731}" type="presParOf" srcId="{61AC05D9-931D-4C55-A029-62ABF856CAC7}" destId="{12EA3672-0FE4-442D-A9B9-E08F183BA5FC}" srcOrd="3" destOrd="0" presId="urn:microsoft.com/office/officeart/2017/3/layout/DropPinTimeline"/>
    <dgm:cxn modelId="{7AC4E1FE-AA53-4354-8E3C-F1DE8EE8E230}" type="presParOf" srcId="{61AC05D9-931D-4C55-A029-62ABF856CAC7}" destId="{4BDA4594-0E43-4AD4-9A5B-1D8D0FD8B626}" srcOrd="4" destOrd="0" presId="urn:microsoft.com/office/officeart/2017/3/layout/DropPinTimeline"/>
    <dgm:cxn modelId="{5B954397-470E-4E5B-9A09-326E560CBB8D}" type="presParOf" srcId="{61AC05D9-931D-4C55-A029-62ABF856CAC7}" destId="{CBBA7F53-6E67-4C03-B974-4B26A322A0EA}"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6ACCF7-AEAA-4CE0-B445-EFD1790BB46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E"/>
        </a:p>
      </dgm:t>
    </dgm:pt>
    <dgm:pt modelId="{49A575E9-A71E-454C-B1FC-DFB80D18F6AE}">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Information Literacy</a:t>
          </a:r>
          <a:endParaRPr lang="en-IE" sz="1400" kern="1200" dirty="0">
            <a:solidFill>
              <a:prstClr val="white"/>
            </a:solidFill>
            <a:latin typeface="Aptos" panose="02110004020202020204"/>
            <a:ea typeface="+mn-ea"/>
            <a:cs typeface="+mn-cs"/>
          </a:endParaRPr>
        </a:p>
      </dgm:t>
    </dgm:pt>
    <dgm:pt modelId="{FFF471C4-1E2B-4F79-880F-6E389FBF581F}" type="parTrans" cxnId="{EC762318-E653-490C-9E11-730B3D1DAD08}">
      <dgm:prSet/>
      <dgm:spPr/>
      <dgm:t>
        <a:bodyPr/>
        <a:lstStyle/>
        <a:p>
          <a:endParaRPr lang="en-IE"/>
        </a:p>
      </dgm:t>
    </dgm:pt>
    <dgm:pt modelId="{AEFA461D-EF89-4214-B192-5FACF238F4E6}" type="sibTrans" cxnId="{EC762318-E653-490C-9E11-730B3D1DAD08}">
      <dgm:prSet/>
      <dgm:spPr/>
      <dgm:t>
        <a:bodyPr/>
        <a:lstStyle/>
        <a:p>
          <a:endParaRPr lang="en-IE"/>
        </a:p>
      </dgm:t>
    </dgm:pt>
    <dgm:pt modelId="{8228B9A3-66A7-4FB2-AB68-8126869542A1}">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Research Support &amp; Scholarly Communication</a:t>
          </a:r>
          <a:endParaRPr lang="en-IE" sz="1400" kern="1200" dirty="0">
            <a:solidFill>
              <a:prstClr val="white"/>
            </a:solidFill>
            <a:latin typeface="Aptos" panose="02110004020202020204"/>
            <a:ea typeface="+mn-ea"/>
            <a:cs typeface="+mn-cs"/>
          </a:endParaRPr>
        </a:p>
      </dgm:t>
    </dgm:pt>
    <dgm:pt modelId="{5EFAAC96-DF60-44EE-BF9B-5171D282954D}" type="parTrans" cxnId="{4E6501D5-9FE6-42F3-9170-7D9BD639B6A6}">
      <dgm:prSet/>
      <dgm:spPr/>
      <dgm:t>
        <a:bodyPr/>
        <a:lstStyle/>
        <a:p>
          <a:endParaRPr lang="en-IE"/>
        </a:p>
      </dgm:t>
    </dgm:pt>
    <dgm:pt modelId="{20315C5B-6D73-4D12-8608-B909EEA9C872}" type="sibTrans" cxnId="{4E6501D5-9FE6-42F3-9170-7D9BD639B6A6}">
      <dgm:prSet/>
      <dgm:spPr/>
      <dgm:t>
        <a:bodyPr/>
        <a:lstStyle/>
        <a:p>
          <a:endParaRPr lang="en-IE"/>
        </a:p>
      </dgm:t>
    </dgm:pt>
    <dgm:pt modelId="{03EDE932-1AED-423C-8B25-752F87337298}">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Collection Development &amp; Curation</a:t>
          </a:r>
          <a:endParaRPr lang="en-IE" sz="1400" kern="1200" dirty="0">
            <a:solidFill>
              <a:prstClr val="white"/>
            </a:solidFill>
            <a:latin typeface="Aptos" panose="02110004020202020204"/>
            <a:ea typeface="+mn-ea"/>
            <a:cs typeface="+mn-cs"/>
          </a:endParaRPr>
        </a:p>
      </dgm:t>
    </dgm:pt>
    <dgm:pt modelId="{BE38D6E9-8400-494F-B340-852308A7B99A}" type="parTrans" cxnId="{55B99524-E19D-47B8-AD44-CE19401475B3}">
      <dgm:prSet/>
      <dgm:spPr/>
      <dgm:t>
        <a:bodyPr/>
        <a:lstStyle/>
        <a:p>
          <a:endParaRPr lang="en-IE"/>
        </a:p>
      </dgm:t>
    </dgm:pt>
    <dgm:pt modelId="{0A2AF670-A263-477F-9A6D-9F801F7FBF6B}" type="sibTrans" cxnId="{55B99524-E19D-47B8-AD44-CE19401475B3}">
      <dgm:prSet/>
      <dgm:spPr/>
      <dgm:t>
        <a:bodyPr/>
        <a:lstStyle/>
        <a:p>
          <a:endParaRPr lang="en-IE"/>
        </a:p>
      </dgm:t>
    </dgm:pt>
    <dgm:pt modelId="{3F885729-0FDF-44BE-960E-358C91FACFAB}">
      <dgm:prSet phldrT="[Tex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Digital &amp; Technological Proficiency</a:t>
          </a:r>
          <a:endParaRPr lang="en-IE" sz="1400" kern="1200" dirty="0">
            <a:solidFill>
              <a:prstClr val="white"/>
            </a:solidFill>
            <a:latin typeface="Aptos" panose="02110004020202020204"/>
            <a:ea typeface="+mn-ea"/>
            <a:cs typeface="+mn-cs"/>
          </a:endParaRPr>
        </a:p>
      </dgm:t>
    </dgm:pt>
    <dgm:pt modelId="{649AF64A-4884-456F-B60F-1BEDEFFDCB43}" type="parTrans" cxnId="{59287D91-93E3-49E8-BD8C-7CBC87EFAB27}">
      <dgm:prSet/>
      <dgm:spPr/>
      <dgm:t>
        <a:bodyPr/>
        <a:lstStyle/>
        <a:p>
          <a:endParaRPr lang="en-IE"/>
        </a:p>
      </dgm:t>
    </dgm:pt>
    <dgm:pt modelId="{44019C75-43AB-433F-9C92-6B4603B2F4F6}" type="sibTrans" cxnId="{59287D91-93E3-49E8-BD8C-7CBC87EFAB27}">
      <dgm:prSet/>
      <dgm:spPr/>
      <dgm:t>
        <a:bodyPr/>
        <a:lstStyle/>
        <a:p>
          <a:endParaRPr lang="en-IE"/>
        </a:p>
      </dgm:t>
    </dgm:pt>
    <dgm:pt modelId="{D75C76A8-8027-470F-9F29-4B4C493134D0}">
      <dgm:prSet custT="1"/>
      <dgm:spPr>
        <a:solidFill>
          <a:srgbClr val="2FC4CD"/>
        </a:solidFill>
        <a:ln w="1905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User-Centered Service &amp; Outreach</a:t>
          </a:r>
          <a:endParaRPr lang="en-US" sz="1400" kern="1200" dirty="0">
            <a:solidFill>
              <a:prstClr val="white"/>
            </a:solidFill>
            <a:latin typeface="Aptos" panose="02110004020202020204"/>
            <a:ea typeface="+mn-ea"/>
            <a:cs typeface="+mn-cs"/>
          </a:endParaRPr>
        </a:p>
      </dgm:t>
    </dgm:pt>
    <dgm:pt modelId="{B525BCE0-F3DD-472B-8546-78F1DA823389}" type="parTrans" cxnId="{701BC513-D417-4662-8152-C9C4CAD0DA84}">
      <dgm:prSet/>
      <dgm:spPr/>
      <dgm:t>
        <a:bodyPr/>
        <a:lstStyle/>
        <a:p>
          <a:endParaRPr lang="en-IE"/>
        </a:p>
      </dgm:t>
    </dgm:pt>
    <dgm:pt modelId="{DCBC7F59-E814-4A9C-A2BC-3E5994227C10}" type="sibTrans" cxnId="{701BC513-D417-4662-8152-C9C4CAD0DA84}">
      <dgm:prSet/>
      <dgm:spPr/>
      <dgm:t>
        <a:bodyPr/>
        <a:lstStyle/>
        <a:p>
          <a:endParaRPr lang="en-IE"/>
        </a:p>
      </dgm:t>
    </dgm:pt>
    <dgm:pt modelId="{2E1E86CC-9352-41A6-88F3-35A0DD4DD74F}" type="pres">
      <dgm:prSet presAssocID="{8B6ACCF7-AEAA-4CE0-B445-EFD1790BB46E}" presName="linear" presStyleCnt="0">
        <dgm:presLayoutVars>
          <dgm:dir/>
          <dgm:animLvl val="lvl"/>
          <dgm:resizeHandles val="exact"/>
        </dgm:presLayoutVars>
      </dgm:prSet>
      <dgm:spPr/>
    </dgm:pt>
    <dgm:pt modelId="{61EEE72E-3C37-4C1D-9064-CD19DF926823}" type="pres">
      <dgm:prSet presAssocID="{49A575E9-A71E-454C-B1FC-DFB80D18F6AE}" presName="parentLin" presStyleCnt="0"/>
      <dgm:spPr/>
    </dgm:pt>
    <dgm:pt modelId="{073C9E25-D7D6-47C9-864E-F5A229A0F3B0}" type="pres">
      <dgm:prSet presAssocID="{49A575E9-A71E-454C-B1FC-DFB80D18F6AE}" presName="parentLeftMargin" presStyleLbl="node1" presStyleIdx="0" presStyleCnt="5"/>
      <dgm:spPr/>
    </dgm:pt>
    <dgm:pt modelId="{BE2377B2-5FF5-4DCF-9545-A6A6BECC0DB2}" type="pres">
      <dgm:prSet presAssocID="{49A575E9-A71E-454C-B1FC-DFB80D18F6AE}" presName="parentText" presStyleLbl="node1" presStyleIdx="0" presStyleCnt="5">
        <dgm:presLayoutVars>
          <dgm:chMax val="0"/>
          <dgm:bulletEnabled val="1"/>
        </dgm:presLayoutVars>
      </dgm:prSet>
      <dgm:spPr>
        <a:xfrm>
          <a:off x="406400" y="495333"/>
          <a:ext cx="5689600" cy="590400"/>
        </a:xfrm>
        <a:prstGeom prst="roundRect">
          <a:avLst/>
        </a:prstGeom>
      </dgm:spPr>
    </dgm:pt>
    <dgm:pt modelId="{148140ED-785A-4BFB-B8BF-6F36003DAC54}" type="pres">
      <dgm:prSet presAssocID="{49A575E9-A71E-454C-B1FC-DFB80D18F6AE}" presName="negativeSpace" presStyleCnt="0"/>
      <dgm:spPr/>
    </dgm:pt>
    <dgm:pt modelId="{493622CB-6B98-4DD5-962F-5FEC7B3ED109}" type="pres">
      <dgm:prSet presAssocID="{49A575E9-A71E-454C-B1FC-DFB80D18F6AE}" presName="childText" presStyleLbl="conFgAcc1" presStyleIdx="0" presStyleCnt="5">
        <dgm:presLayoutVars>
          <dgm:bulletEnabled val="1"/>
        </dgm:presLayoutVars>
      </dgm:prSet>
      <dgm:spPr>
        <a:xfrm>
          <a:off x="0" y="7905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24CF2389-C534-442F-9BEA-0AA959B182D6}" type="pres">
      <dgm:prSet presAssocID="{AEFA461D-EF89-4214-B192-5FACF238F4E6}" presName="spaceBetweenRectangles" presStyleCnt="0"/>
      <dgm:spPr/>
    </dgm:pt>
    <dgm:pt modelId="{91F86D4F-C14F-4AB0-BEF1-4A1AD4B48A48}" type="pres">
      <dgm:prSet presAssocID="{8228B9A3-66A7-4FB2-AB68-8126869542A1}" presName="parentLin" presStyleCnt="0"/>
      <dgm:spPr/>
    </dgm:pt>
    <dgm:pt modelId="{A47029DD-31F6-465E-AA18-45BF46477531}" type="pres">
      <dgm:prSet presAssocID="{8228B9A3-66A7-4FB2-AB68-8126869542A1}" presName="parentLeftMargin" presStyleLbl="node1" presStyleIdx="0" presStyleCnt="5"/>
      <dgm:spPr/>
    </dgm:pt>
    <dgm:pt modelId="{8DB67694-2970-4289-9336-D5859859B57C}" type="pres">
      <dgm:prSet presAssocID="{8228B9A3-66A7-4FB2-AB68-8126869542A1}" presName="parentText" presStyleLbl="node1" presStyleIdx="1" presStyleCnt="5">
        <dgm:presLayoutVars>
          <dgm:chMax val="0"/>
          <dgm:bulletEnabled val="1"/>
        </dgm:presLayoutVars>
      </dgm:prSet>
      <dgm:spPr>
        <a:xfrm>
          <a:off x="406400" y="1402533"/>
          <a:ext cx="5689600" cy="590400"/>
        </a:xfrm>
        <a:prstGeom prst="roundRect">
          <a:avLst/>
        </a:prstGeom>
      </dgm:spPr>
    </dgm:pt>
    <dgm:pt modelId="{04544197-86D2-4DC0-B80F-07FCD85A2C27}" type="pres">
      <dgm:prSet presAssocID="{8228B9A3-66A7-4FB2-AB68-8126869542A1}" presName="negativeSpace" presStyleCnt="0"/>
      <dgm:spPr/>
    </dgm:pt>
    <dgm:pt modelId="{791896AB-C955-4E86-8BB5-82A0453397EC}" type="pres">
      <dgm:prSet presAssocID="{8228B9A3-66A7-4FB2-AB68-8126869542A1}" presName="childText" presStyleLbl="conFgAcc1" presStyleIdx="1" presStyleCnt="5">
        <dgm:presLayoutVars>
          <dgm:bulletEnabled val="1"/>
        </dgm:presLayoutVars>
      </dgm:prSet>
      <dgm:spPr>
        <a:xfrm>
          <a:off x="0" y="16977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070C9F90-B78C-409A-B708-4C237FF48694}" type="pres">
      <dgm:prSet presAssocID="{20315C5B-6D73-4D12-8608-B909EEA9C872}" presName="spaceBetweenRectangles" presStyleCnt="0"/>
      <dgm:spPr/>
    </dgm:pt>
    <dgm:pt modelId="{398B35F3-A6F8-4B12-A2E4-C200F34B292E}" type="pres">
      <dgm:prSet presAssocID="{03EDE932-1AED-423C-8B25-752F87337298}" presName="parentLin" presStyleCnt="0"/>
      <dgm:spPr/>
    </dgm:pt>
    <dgm:pt modelId="{484491B5-AA1F-4878-8E68-B4CAD43FBFE9}" type="pres">
      <dgm:prSet presAssocID="{03EDE932-1AED-423C-8B25-752F87337298}" presName="parentLeftMargin" presStyleLbl="node1" presStyleIdx="1" presStyleCnt="5"/>
      <dgm:spPr/>
    </dgm:pt>
    <dgm:pt modelId="{5DC4870A-C211-4680-848A-7FF1E3F37CFA}" type="pres">
      <dgm:prSet presAssocID="{03EDE932-1AED-423C-8B25-752F87337298}" presName="parentText" presStyleLbl="node1" presStyleIdx="2" presStyleCnt="5">
        <dgm:presLayoutVars>
          <dgm:chMax val="0"/>
          <dgm:bulletEnabled val="1"/>
        </dgm:presLayoutVars>
      </dgm:prSet>
      <dgm:spPr>
        <a:xfrm>
          <a:off x="406400" y="2229813"/>
          <a:ext cx="5689600" cy="708480"/>
        </a:xfrm>
        <a:prstGeom prst="roundRect">
          <a:avLst/>
        </a:prstGeom>
      </dgm:spPr>
    </dgm:pt>
    <dgm:pt modelId="{51E678A1-01F8-4108-A945-6682FFBCFBBD}" type="pres">
      <dgm:prSet presAssocID="{03EDE932-1AED-423C-8B25-752F87337298}" presName="negativeSpace" presStyleCnt="0"/>
      <dgm:spPr/>
    </dgm:pt>
    <dgm:pt modelId="{EA29AE6F-492A-4B6E-B115-D05EABE2DDBA}" type="pres">
      <dgm:prSet presAssocID="{03EDE932-1AED-423C-8B25-752F87337298}" presName="childText" presStyleLbl="conFgAcc1" presStyleIdx="2" presStyleCnt="5">
        <dgm:presLayoutVars>
          <dgm:bulletEnabled val="1"/>
        </dgm:presLayoutVars>
      </dgm:prSet>
      <dgm:spPr>
        <a:xfrm>
          <a:off x="0" y="26049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F5BA3D59-73CB-4016-A1AC-064CB190FC42}" type="pres">
      <dgm:prSet presAssocID="{0A2AF670-A263-477F-9A6D-9F801F7FBF6B}" presName="spaceBetweenRectangles" presStyleCnt="0"/>
      <dgm:spPr/>
    </dgm:pt>
    <dgm:pt modelId="{6FCD9BEC-9D16-4553-9BBE-AD263B19CD21}" type="pres">
      <dgm:prSet presAssocID="{3F885729-0FDF-44BE-960E-358C91FACFAB}" presName="parentLin" presStyleCnt="0"/>
      <dgm:spPr/>
    </dgm:pt>
    <dgm:pt modelId="{AC539865-D0E6-4A5B-84F6-4911517FE688}" type="pres">
      <dgm:prSet presAssocID="{3F885729-0FDF-44BE-960E-358C91FACFAB}" presName="parentLeftMargin" presStyleLbl="node1" presStyleIdx="2" presStyleCnt="5"/>
      <dgm:spPr/>
    </dgm:pt>
    <dgm:pt modelId="{CBE3DBF3-0CDD-4808-B90D-3DA773D7A105}" type="pres">
      <dgm:prSet presAssocID="{3F885729-0FDF-44BE-960E-358C91FACFAB}" presName="parentText" presStyleLbl="node1" presStyleIdx="3" presStyleCnt="5">
        <dgm:presLayoutVars>
          <dgm:chMax val="0"/>
          <dgm:bulletEnabled val="1"/>
        </dgm:presLayoutVars>
      </dgm:prSet>
      <dgm:spPr>
        <a:xfrm>
          <a:off x="406400" y="3318453"/>
          <a:ext cx="5689600" cy="708480"/>
        </a:xfrm>
        <a:prstGeom prst="roundRect">
          <a:avLst/>
        </a:prstGeom>
      </dgm:spPr>
    </dgm:pt>
    <dgm:pt modelId="{6FA69819-A093-41EA-8DBD-1307E90C0486}" type="pres">
      <dgm:prSet presAssocID="{3F885729-0FDF-44BE-960E-358C91FACFAB}" presName="negativeSpace" presStyleCnt="0"/>
      <dgm:spPr/>
    </dgm:pt>
    <dgm:pt modelId="{A7A94849-AA21-45D7-8DB3-16B5E432BF2D}" type="pres">
      <dgm:prSet presAssocID="{3F885729-0FDF-44BE-960E-358C91FACFAB}" presName="childText" presStyleLbl="conFgAcc1" presStyleIdx="3" presStyleCnt="5">
        <dgm:presLayoutVars>
          <dgm:bulletEnabled val="1"/>
        </dgm:presLayoutVars>
      </dgm:prSet>
      <dgm:spPr>
        <a:xfrm>
          <a:off x="0" y="35121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 modelId="{49B0DE4F-0913-4D7B-BA27-620ACF26BA17}" type="pres">
      <dgm:prSet presAssocID="{44019C75-43AB-433F-9C92-6B4603B2F4F6}" presName="spaceBetweenRectangles" presStyleCnt="0"/>
      <dgm:spPr/>
    </dgm:pt>
    <dgm:pt modelId="{25823D41-99B7-4BBE-B953-A8A107554E28}" type="pres">
      <dgm:prSet presAssocID="{D75C76A8-8027-470F-9F29-4B4C493134D0}" presName="parentLin" presStyleCnt="0"/>
      <dgm:spPr/>
    </dgm:pt>
    <dgm:pt modelId="{0D17A023-6646-4C35-9295-6A68D4392720}" type="pres">
      <dgm:prSet presAssocID="{D75C76A8-8027-470F-9F29-4B4C493134D0}" presName="parentLeftMargin" presStyleLbl="node1" presStyleIdx="3" presStyleCnt="5"/>
      <dgm:spPr/>
    </dgm:pt>
    <dgm:pt modelId="{BAFD3656-607D-45BA-948E-643195E651BE}" type="pres">
      <dgm:prSet presAssocID="{D75C76A8-8027-470F-9F29-4B4C493134D0}" presName="parentText" presStyleLbl="node1" presStyleIdx="4" presStyleCnt="5" custLinFactNeighborY="-1549">
        <dgm:presLayoutVars>
          <dgm:chMax val="0"/>
          <dgm:bulletEnabled val="1"/>
        </dgm:presLayoutVars>
      </dgm:prSet>
      <dgm:spPr>
        <a:xfrm>
          <a:off x="406400" y="4396119"/>
          <a:ext cx="5689600" cy="708480"/>
        </a:xfrm>
        <a:prstGeom prst="roundRect">
          <a:avLst/>
        </a:prstGeom>
      </dgm:spPr>
    </dgm:pt>
    <dgm:pt modelId="{450A25A4-5BD5-4BE8-B474-D2158B79B383}" type="pres">
      <dgm:prSet presAssocID="{D75C76A8-8027-470F-9F29-4B4C493134D0}" presName="negativeSpace" presStyleCnt="0"/>
      <dgm:spPr/>
    </dgm:pt>
    <dgm:pt modelId="{B1866B1F-E26F-4CD8-81B3-47E35DB29A34}" type="pres">
      <dgm:prSet presAssocID="{D75C76A8-8027-470F-9F29-4B4C493134D0}" presName="childText" presStyleLbl="conFgAcc1" presStyleIdx="4" presStyleCnt="5">
        <dgm:presLayoutVars>
          <dgm:bulletEnabled val="1"/>
        </dgm:presLayoutVars>
      </dgm:prSet>
      <dgm:spPr>
        <a:xfrm>
          <a:off x="0" y="4419333"/>
          <a:ext cx="8128000" cy="504000"/>
        </a:xfrm>
        <a:prstGeom prst="rect">
          <a:avLst/>
        </a:prstGeom>
        <a:noFill/>
        <a:ln w="19050" cap="flat" cmpd="sng" algn="ctr">
          <a:solidFill>
            <a:srgbClr val="156082">
              <a:alpha val="90000"/>
              <a:tint val="40000"/>
              <a:hueOff val="0"/>
              <a:satOff val="0"/>
              <a:lumOff val="0"/>
              <a:alphaOff val="0"/>
            </a:srgbClr>
          </a:solidFill>
          <a:prstDash val="solid"/>
          <a:miter lim="800000"/>
        </a:ln>
        <a:effectLst/>
      </dgm:spPr>
    </dgm:pt>
  </dgm:ptLst>
  <dgm:cxnLst>
    <dgm:cxn modelId="{3D56A40B-6121-40A8-B717-309349F71E26}" type="presOf" srcId="{D75C76A8-8027-470F-9F29-4B4C493134D0}" destId="{0D17A023-6646-4C35-9295-6A68D4392720}" srcOrd="0" destOrd="0" presId="urn:microsoft.com/office/officeart/2005/8/layout/list1"/>
    <dgm:cxn modelId="{701BC513-D417-4662-8152-C9C4CAD0DA84}" srcId="{8B6ACCF7-AEAA-4CE0-B445-EFD1790BB46E}" destId="{D75C76A8-8027-470F-9F29-4B4C493134D0}" srcOrd="4" destOrd="0" parTransId="{B525BCE0-F3DD-472B-8546-78F1DA823389}" sibTransId="{DCBC7F59-E814-4A9C-A2BC-3E5994227C10}"/>
    <dgm:cxn modelId="{EC762318-E653-490C-9E11-730B3D1DAD08}" srcId="{8B6ACCF7-AEAA-4CE0-B445-EFD1790BB46E}" destId="{49A575E9-A71E-454C-B1FC-DFB80D18F6AE}" srcOrd="0" destOrd="0" parTransId="{FFF471C4-1E2B-4F79-880F-6E389FBF581F}" sibTransId="{AEFA461D-EF89-4214-B192-5FACF238F4E6}"/>
    <dgm:cxn modelId="{55B99524-E19D-47B8-AD44-CE19401475B3}" srcId="{8B6ACCF7-AEAA-4CE0-B445-EFD1790BB46E}" destId="{03EDE932-1AED-423C-8B25-752F87337298}" srcOrd="2" destOrd="0" parTransId="{BE38D6E9-8400-494F-B340-852308A7B99A}" sibTransId="{0A2AF670-A263-477F-9A6D-9F801F7FBF6B}"/>
    <dgm:cxn modelId="{A4D8EC5E-F427-4D76-9184-7B5E7FF0CA12}" type="presOf" srcId="{03EDE932-1AED-423C-8B25-752F87337298}" destId="{484491B5-AA1F-4878-8E68-B4CAD43FBFE9}" srcOrd="0" destOrd="0" presId="urn:microsoft.com/office/officeart/2005/8/layout/list1"/>
    <dgm:cxn modelId="{CD99DD63-9A63-4B9C-A974-4EDA8199BFA4}" type="presOf" srcId="{D75C76A8-8027-470F-9F29-4B4C493134D0}" destId="{BAFD3656-607D-45BA-948E-643195E651BE}" srcOrd="1" destOrd="0" presId="urn:microsoft.com/office/officeart/2005/8/layout/list1"/>
    <dgm:cxn modelId="{3FDD0A44-5945-48D5-8D3C-95E2BBF5950C}" type="presOf" srcId="{3F885729-0FDF-44BE-960E-358C91FACFAB}" destId="{AC539865-D0E6-4A5B-84F6-4911517FE688}" srcOrd="0" destOrd="0" presId="urn:microsoft.com/office/officeart/2005/8/layout/list1"/>
    <dgm:cxn modelId="{84288C50-96C3-4619-9947-3F6F68A9E607}" type="presOf" srcId="{8228B9A3-66A7-4FB2-AB68-8126869542A1}" destId="{A47029DD-31F6-465E-AA18-45BF46477531}" srcOrd="0" destOrd="0" presId="urn:microsoft.com/office/officeart/2005/8/layout/list1"/>
    <dgm:cxn modelId="{BC3E4988-5C83-43E0-8E36-E2EF721DFBE7}" type="presOf" srcId="{8B6ACCF7-AEAA-4CE0-B445-EFD1790BB46E}" destId="{2E1E86CC-9352-41A6-88F3-35A0DD4DD74F}" srcOrd="0" destOrd="0" presId="urn:microsoft.com/office/officeart/2005/8/layout/list1"/>
    <dgm:cxn modelId="{59287D91-93E3-49E8-BD8C-7CBC87EFAB27}" srcId="{8B6ACCF7-AEAA-4CE0-B445-EFD1790BB46E}" destId="{3F885729-0FDF-44BE-960E-358C91FACFAB}" srcOrd="3" destOrd="0" parTransId="{649AF64A-4884-456F-B60F-1BEDEFFDCB43}" sibTransId="{44019C75-43AB-433F-9C92-6B4603B2F4F6}"/>
    <dgm:cxn modelId="{E20038BF-6841-478D-9282-A28538EF186A}" type="presOf" srcId="{03EDE932-1AED-423C-8B25-752F87337298}" destId="{5DC4870A-C211-4680-848A-7FF1E3F37CFA}" srcOrd="1" destOrd="0" presId="urn:microsoft.com/office/officeart/2005/8/layout/list1"/>
    <dgm:cxn modelId="{D94FCABF-16D9-4D66-973C-8FCBA8ABAD09}" type="presOf" srcId="{49A575E9-A71E-454C-B1FC-DFB80D18F6AE}" destId="{BE2377B2-5FF5-4DCF-9545-A6A6BECC0DB2}" srcOrd="1" destOrd="0" presId="urn:microsoft.com/office/officeart/2005/8/layout/list1"/>
    <dgm:cxn modelId="{4E6501D5-9FE6-42F3-9170-7D9BD639B6A6}" srcId="{8B6ACCF7-AEAA-4CE0-B445-EFD1790BB46E}" destId="{8228B9A3-66A7-4FB2-AB68-8126869542A1}" srcOrd="1" destOrd="0" parTransId="{5EFAAC96-DF60-44EE-BF9B-5171D282954D}" sibTransId="{20315C5B-6D73-4D12-8608-B909EEA9C872}"/>
    <dgm:cxn modelId="{217B9BD7-5397-4EB5-9198-1DCAF930F669}" type="presOf" srcId="{8228B9A3-66A7-4FB2-AB68-8126869542A1}" destId="{8DB67694-2970-4289-9336-D5859859B57C}" srcOrd="1" destOrd="0" presId="urn:microsoft.com/office/officeart/2005/8/layout/list1"/>
    <dgm:cxn modelId="{5D4D33E3-5C5C-429F-9CEC-BAE2243B821B}" type="presOf" srcId="{49A575E9-A71E-454C-B1FC-DFB80D18F6AE}" destId="{073C9E25-D7D6-47C9-864E-F5A229A0F3B0}" srcOrd="0" destOrd="0" presId="urn:microsoft.com/office/officeart/2005/8/layout/list1"/>
    <dgm:cxn modelId="{0C82C3E7-67B5-4555-A435-3C5AF0E2F143}" type="presOf" srcId="{3F885729-0FDF-44BE-960E-358C91FACFAB}" destId="{CBE3DBF3-0CDD-4808-B90D-3DA773D7A105}" srcOrd="1" destOrd="0" presId="urn:microsoft.com/office/officeart/2005/8/layout/list1"/>
    <dgm:cxn modelId="{2FE96B6F-8636-4561-9783-94648F72C2AF}" type="presParOf" srcId="{2E1E86CC-9352-41A6-88F3-35A0DD4DD74F}" destId="{61EEE72E-3C37-4C1D-9064-CD19DF926823}" srcOrd="0" destOrd="0" presId="urn:microsoft.com/office/officeart/2005/8/layout/list1"/>
    <dgm:cxn modelId="{19A49F25-AA15-4AF9-8FD2-0985EFF94F0A}" type="presParOf" srcId="{61EEE72E-3C37-4C1D-9064-CD19DF926823}" destId="{073C9E25-D7D6-47C9-864E-F5A229A0F3B0}" srcOrd="0" destOrd="0" presId="urn:microsoft.com/office/officeart/2005/8/layout/list1"/>
    <dgm:cxn modelId="{D2E4E741-3B39-4946-9874-39D68647DA44}" type="presParOf" srcId="{61EEE72E-3C37-4C1D-9064-CD19DF926823}" destId="{BE2377B2-5FF5-4DCF-9545-A6A6BECC0DB2}" srcOrd="1" destOrd="0" presId="urn:microsoft.com/office/officeart/2005/8/layout/list1"/>
    <dgm:cxn modelId="{F1B0BBAC-EDC0-48DB-96B4-C921ED26A33A}" type="presParOf" srcId="{2E1E86CC-9352-41A6-88F3-35A0DD4DD74F}" destId="{148140ED-785A-4BFB-B8BF-6F36003DAC54}" srcOrd="1" destOrd="0" presId="urn:microsoft.com/office/officeart/2005/8/layout/list1"/>
    <dgm:cxn modelId="{D23C676B-E4FE-422A-BCFD-349B14910F23}" type="presParOf" srcId="{2E1E86CC-9352-41A6-88F3-35A0DD4DD74F}" destId="{493622CB-6B98-4DD5-962F-5FEC7B3ED109}" srcOrd="2" destOrd="0" presId="urn:microsoft.com/office/officeart/2005/8/layout/list1"/>
    <dgm:cxn modelId="{6A565BF5-22F5-41D3-89B0-4046C7FDF68A}" type="presParOf" srcId="{2E1E86CC-9352-41A6-88F3-35A0DD4DD74F}" destId="{24CF2389-C534-442F-9BEA-0AA959B182D6}" srcOrd="3" destOrd="0" presId="urn:microsoft.com/office/officeart/2005/8/layout/list1"/>
    <dgm:cxn modelId="{9F3830E7-61BA-4601-9031-AA95855ECB82}" type="presParOf" srcId="{2E1E86CC-9352-41A6-88F3-35A0DD4DD74F}" destId="{91F86D4F-C14F-4AB0-BEF1-4A1AD4B48A48}" srcOrd="4" destOrd="0" presId="urn:microsoft.com/office/officeart/2005/8/layout/list1"/>
    <dgm:cxn modelId="{440B77D1-4C01-415B-B5F4-5BB2077E4E2C}" type="presParOf" srcId="{91F86D4F-C14F-4AB0-BEF1-4A1AD4B48A48}" destId="{A47029DD-31F6-465E-AA18-45BF46477531}" srcOrd="0" destOrd="0" presId="urn:microsoft.com/office/officeart/2005/8/layout/list1"/>
    <dgm:cxn modelId="{5CA251B8-2E45-4E59-8EAB-E11984A34756}" type="presParOf" srcId="{91F86D4F-C14F-4AB0-BEF1-4A1AD4B48A48}" destId="{8DB67694-2970-4289-9336-D5859859B57C}" srcOrd="1" destOrd="0" presId="urn:microsoft.com/office/officeart/2005/8/layout/list1"/>
    <dgm:cxn modelId="{A9730111-EED5-4AC1-96F3-883C5C152AEC}" type="presParOf" srcId="{2E1E86CC-9352-41A6-88F3-35A0DD4DD74F}" destId="{04544197-86D2-4DC0-B80F-07FCD85A2C27}" srcOrd="5" destOrd="0" presId="urn:microsoft.com/office/officeart/2005/8/layout/list1"/>
    <dgm:cxn modelId="{5117B517-CCE8-46BA-A326-DDCAD32063FD}" type="presParOf" srcId="{2E1E86CC-9352-41A6-88F3-35A0DD4DD74F}" destId="{791896AB-C955-4E86-8BB5-82A0453397EC}" srcOrd="6" destOrd="0" presId="urn:microsoft.com/office/officeart/2005/8/layout/list1"/>
    <dgm:cxn modelId="{DD3B1C1E-7307-4C46-A366-2E0EE61E331B}" type="presParOf" srcId="{2E1E86CC-9352-41A6-88F3-35A0DD4DD74F}" destId="{070C9F90-B78C-409A-B708-4C237FF48694}" srcOrd="7" destOrd="0" presId="urn:microsoft.com/office/officeart/2005/8/layout/list1"/>
    <dgm:cxn modelId="{14CDA849-C883-4852-B5D0-6D1B234E8AC8}" type="presParOf" srcId="{2E1E86CC-9352-41A6-88F3-35A0DD4DD74F}" destId="{398B35F3-A6F8-4B12-A2E4-C200F34B292E}" srcOrd="8" destOrd="0" presId="urn:microsoft.com/office/officeart/2005/8/layout/list1"/>
    <dgm:cxn modelId="{36827F79-61F7-4002-8A25-75719C170F0C}" type="presParOf" srcId="{398B35F3-A6F8-4B12-A2E4-C200F34B292E}" destId="{484491B5-AA1F-4878-8E68-B4CAD43FBFE9}" srcOrd="0" destOrd="0" presId="urn:microsoft.com/office/officeart/2005/8/layout/list1"/>
    <dgm:cxn modelId="{27545A1E-4151-4818-987D-E8F52EAEAB6A}" type="presParOf" srcId="{398B35F3-A6F8-4B12-A2E4-C200F34B292E}" destId="{5DC4870A-C211-4680-848A-7FF1E3F37CFA}" srcOrd="1" destOrd="0" presId="urn:microsoft.com/office/officeart/2005/8/layout/list1"/>
    <dgm:cxn modelId="{DCAA97AA-26A4-4C16-915C-A8F3AFBA70F3}" type="presParOf" srcId="{2E1E86CC-9352-41A6-88F3-35A0DD4DD74F}" destId="{51E678A1-01F8-4108-A945-6682FFBCFBBD}" srcOrd="9" destOrd="0" presId="urn:microsoft.com/office/officeart/2005/8/layout/list1"/>
    <dgm:cxn modelId="{0591D197-346A-48CF-8E26-37EC9BB1F06A}" type="presParOf" srcId="{2E1E86CC-9352-41A6-88F3-35A0DD4DD74F}" destId="{EA29AE6F-492A-4B6E-B115-D05EABE2DDBA}" srcOrd="10" destOrd="0" presId="urn:microsoft.com/office/officeart/2005/8/layout/list1"/>
    <dgm:cxn modelId="{621D442A-A421-48B2-A4A1-D9FF5DA4B7EE}" type="presParOf" srcId="{2E1E86CC-9352-41A6-88F3-35A0DD4DD74F}" destId="{F5BA3D59-73CB-4016-A1AC-064CB190FC42}" srcOrd="11" destOrd="0" presId="urn:microsoft.com/office/officeart/2005/8/layout/list1"/>
    <dgm:cxn modelId="{6540D472-9D98-4B87-83D5-07555AEF184F}" type="presParOf" srcId="{2E1E86CC-9352-41A6-88F3-35A0DD4DD74F}" destId="{6FCD9BEC-9D16-4553-9BBE-AD263B19CD21}" srcOrd="12" destOrd="0" presId="urn:microsoft.com/office/officeart/2005/8/layout/list1"/>
    <dgm:cxn modelId="{D635EFDD-F2B8-43A0-BA56-12B9F7D46474}" type="presParOf" srcId="{6FCD9BEC-9D16-4553-9BBE-AD263B19CD21}" destId="{AC539865-D0E6-4A5B-84F6-4911517FE688}" srcOrd="0" destOrd="0" presId="urn:microsoft.com/office/officeart/2005/8/layout/list1"/>
    <dgm:cxn modelId="{06D50764-9474-470F-A18E-27D96C0C1DE1}" type="presParOf" srcId="{6FCD9BEC-9D16-4553-9BBE-AD263B19CD21}" destId="{CBE3DBF3-0CDD-4808-B90D-3DA773D7A105}" srcOrd="1" destOrd="0" presId="urn:microsoft.com/office/officeart/2005/8/layout/list1"/>
    <dgm:cxn modelId="{752B32E1-1D60-4BA5-AC10-A6280D28DBB0}" type="presParOf" srcId="{2E1E86CC-9352-41A6-88F3-35A0DD4DD74F}" destId="{6FA69819-A093-41EA-8DBD-1307E90C0486}" srcOrd="13" destOrd="0" presId="urn:microsoft.com/office/officeart/2005/8/layout/list1"/>
    <dgm:cxn modelId="{C0AD1E1C-8B4B-4ADB-9D56-BD6B768787FF}" type="presParOf" srcId="{2E1E86CC-9352-41A6-88F3-35A0DD4DD74F}" destId="{A7A94849-AA21-45D7-8DB3-16B5E432BF2D}" srcOrd="14" destOrd="0" presId="urn:microsoft.com/office/officeart/2005/8/layout/list1"/>
    <dgm:cxn modelId="{1704B547-B5C6-456E-9A89-462B878767D7}" type="presParOf" srcId="{2E1E86CC-9352-41A6-88F3-35A0DD4DD74F}" destId="{49B0DE4F-0913-4D7B-BA27-620ACF26BA17}" srcOrd="15" destOrd="0" presId="urn:microsoft.com/office/officeart/2005/8/layout/list1"/>
    <dgm:cxn modelId="{79D64AE5-94FC-4D09-BF2C-ED24A0723ADD}" type="presParOf" srcId="{2E1E86CC-9352-41A6-88F3-35A0DD4DD74F}" destId="{25823D41-99B7-4BBE-B953-A8A107554E28}" srcOrd="16" destOrd="0" presId="urn:microsoft.com/office/officeart/2005/8/layout/list1"/>
    <dgm:cxn modelId="{AD8A8CAD-4C90-44C6-B5A6-3FE12A1B0AF7}" type="presParOf" srcId="{25823D41-99B7-4BBE-B953-A8A107554E28}" destId="{0D17A023-6646-4C35-9295-6A68D4392720}" srcOrd="0" destOrd="0" presId="urn:microsoft.com/office/officeart/2005/8/layout/list1"/>
    <dgm:cxn modelId="{798F0C77-42C9-4A2B-8346-7FD3DA29AF3D}" type="presParOf" srcId="{25823D41-99B7-4BBE-B953-A8A107554E28}" destId="{BAFD3656-607D-45BA-948E-643195E651BE}" srcOrd="1" destOrd="0" presId="urn:microsoft.com/office/officeart/2005/8/layout/list1"/>
    <dgm:cxn modelId="{BC5AFFCB-E50D-4304-8D70-DD7273153F44}" type="presParOf" srcId="{2E1E86CC-9352-41A6-88F3-35A0DD4DD74F}" destId="{450A25A4-5BD5-4BE8-B474-D2158B79B383}" srcOrd="17" destOrd="0" presId="urn:microsoft.com/office/officeart/2005/8/layout/list1"/>
    <dgm:cxn modelId="{C9D75682-5959-40A8-B5B2-C84187779B7F}" type="presParOf" srcId="{2E1E86CC-9352-41A6-88F3-35A0DD4DD74F}" destId="{B1866B1F-E26F-4CD8-81B3-47E35DB29A34}"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63233-13B7-46D2-97B6-BDD303F337EC}">
      <dsp:nvSpPr>
        <dsp:cNvPr id="0" name=""/>
        <dsp:cNvSpPr/>
      </dsp:nvSpPr>
      <dsp:spPr>
        <a:xfrm>
          <a:off x="0" y="947997"/>
          <a:ext cx="4689491" cy="277200"/>
        </a:xfrm>
        <a:prstGeom prst="rect">
          <a:avLst/>
        </a:prstGeom>
        <a:solidFill>
          <a:schemeClr val="lt1">
            <a:alpha val="90000"/>
            <a:hueOff val="0"/>
            <a:satOff val="0"/>
            <a:lumOff val="0"/>
            <a:alphaOff val="0"/>
          </a:schemeClr>
        </a:solidFill>
        <a:ln w="19050" cap="flat" cmpd="sng" algn="ctr">
          <a:solidFill>
            <a:schemeClr val="tx1">
              <a:lumMod val="50000"/>
              <a:lumOff val="50000"/>
            </a:schemeClr>
          </a:solidFill>
          <a:prstDash val="solid"/>
          <a:miter lim="800000"/>
        </a:ln>
        <a:effectLst/>
      </dsp:spPr>
      <dsp:style>
        <a:lnRef idx="2">
          <a:scrgbClr r="0" g="0" b="0"/>
        </a:lnRef>
        <a:fillRef idx="1">
          <a:scrgbClr r="0" g="0" b="0"/>
        </a:fillRef>
        <a:effectRef idx="0">
          <a:scrgbClr r="0" g="0" b="0"/>
        </a:effectRef>
        <a:fontRef idx="minor"/>
      </dsp:style>
    </dsp:sp>
    <dsp:sp modelId="{BC5D3BD8-CF76-4725-B6CD-157CA6FF7F4B}">
      <dsp:nvSpPr>
        <dsp:cNvPr id="0" name=""/>
        <dsp:cNvSpPr/>
      </dsp:nvSpPr>
      <dsp:spPr>
        <a:xfrm>
          <a:off x="234474" y="785637"/>
          <a:ext cx="3282643" cy="324720"/>
        </a:xfrm>
        <a:prstGeom prst="roundRect">
          <a:avLst/>
        </a:prstGeom>
        <a:solidFill>
          <a:srgbClr val="FFC60B"/>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076" tIns="0" rIns="124076" bIns="0" numCol="1" spcCol="1270" anchor="ctr" anchorCtr="0">
          <a:noAutofit/>
        </a:bodyPr>
        <a:lstStyle/>
        <a:p>
          <a:pPr marL="0" lvl="0" indent="0" algn="l" defTabSz="488950">
            <a:lnSpc>
              <a:spcPct val="90000"/>
            </a:lnSpc>
            <a:spcBef>
              <a:spcPct val="0"/>
            </a:spcBef>
            <a:spcAft>
              <a:spcPct val="35000"/>
            </a:spcAft>
            <a:buNone/>
          </a:pPr>
          <a:r>
            <a:rPr lang="en-US" sz="1100" b="1" kern="1200" dirty="0">
              <a:solidFill>
                <a:schemeClr val="bg1"/>
              </a:solidFill>
              <a:latin typeface="Century Gothic" panose="020B0502020202020204" pitchFamily="34" charset="0"/>
              <a:ea typeface="+mn-ea"/>
              <a:cs typeface="+mn-cs"/>
            </a:rPr>
            <a:t>Website</a:t>
          </a:r>
          <a:r>
            <a:rPr lang="en-US" sz="1100" kern="1200" dirty="0">
              <a:solidFill>
                <a:schemeClr val="bg1"/>
              </a:solidFill>
              <a:latin typeface="Century Gothic" panose="020B0502020202020204" pitchFamily="34" charset="0"/>
              <a:ea typeface="+mn-ea"/>
              <a:cs typeface="+mn-cs"/>
            </a:rPr>
            <a:t>: datastewards.ie </a:t>
          </a:r>
          <a:endParaRPr lang="en-IE" sz="1100" kern="1200" dirty="0"/>
        </a:p>
      </dsp:txBody>
      <dsp:txXfrm>
        <a:off x="250326" y="801489"/>
        <a:ext cx="3250939" cy="293016"/>
      </dsp:txXfrm>
    </dsp:sp>
    <dsp:sp modelId="{3B6D18C6-6ECC-4135-AE96-6902EF99650F}">
      <dsp:nvSpPr>
        <dsp:cNvPr id="0" name=""/>
        <dsp:cNvSpPr/>
      </dsp:nvSpPr>
      <dsp:spPr>
        <a:xfrm>
          <a:off x="0" y="1446957"/>
          <a:ext cx="4689491" cy="277200"/>
        </a:xfrm>
        <a:prstGeom prst="rect">
          <a:avLst/>
        </a:prstGeom>
        <a:solidFill>
          <a:schemeClr val="lt1">
            <a:alpha val="90000"/>
            <a:hueOff val="0"/>
            <a:satOff val="0"/>
            <a:lumOff val="0"/>
            <a:alphaOff val="0"/>
          </a:schemeClr>
        </a:solidFill>
        <a:ln w="19050" cap="flat" cmpd="sng" algn="ctr">
          <a:solidFill>
            <a:schemeClr val="tx1">
              <a:lumMod val="50000"/>
              <a:lumOff val="50000"/>
            </a:schemeClr>
          </a:solidFill>
          <a:prstDash val="solid"/>
          <a:miter lim="800000"/>
        </a:ln>
        <a:effectLst/>
      </dsp:spPr>
      <dsp:style>
        <a:lnRef idx="2">
          <a:scrgbClr r="0" g="0" b="0"/>
        </a:lnRef>
        <a:fillRef idx="1">
          <a:scrgbClr r="0" g="0" b="0"/>
        </a:fillRef>
        <a:effectRef idx="0">
          <a:scrgbClr r="0" g="0" b="0"/>
        </a:effectRef>
        <a:fontRef idx="minor"/>
      </dsp:style>
    </dsp:sp>
    <dsp:sp modelId="{6255684F-83A1-4A50-9D56-B84B00A4A3F4}">
      <dsp:nvSpPr>
        <dsp:cNvPr id="0" name=""/>
        <dsp:cNvSpPr/>
      </dsp:nvSpPr>
      <dsp:spPr>
        <a:xfrm>
          <a:off x="234474" y="1284597"/>
          <a:ext cx="3282643" cy="324720"/>
        </a:xfrm>
        <a:prstGeom prst="roundRect">
          <a:avLst/>
        </a:prstGeom>
        <a:solidFill>
          <a:srgbClr val="FFC60B"/>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076" tIns="0" rIns="124076" bIns="0" numCol="1" spcCol="1270" anchor="ctr" anchorCtr="0">
          <a:noAutofit/>
        </a:bodyPr>
        <a:lstStyle/>
        <a:p>
          <a:pPr marL="0" lvl="0" indent="0" algn="l" defTabSz="488950">
            <a:lnSpc>
              <a:spcPct val="90000"/>
            </a:lnSpc>
            <a:spcBef>
              <a:spcPct val="0"/>
            </a:spcBef>
            <a:spcAft>
              <a:spcPct val="35000"/>
            </a:spcAft>
            <a:buNone/>
          </a:pPr>
          <a:r>
            <a:rPr lang="en-US" sz="1100" b="1" kern="1200" dirty="0">
              <a:solidFill>
                <a:schemeClr val="bg1"/>
              </a:solidFill>
              <a:latin typeface="Century Gothic" panose="020B0502020202020204" pitchFamily="34" charset="0"/>
              <a:ea typeface="+mn-ea"/>
              <a:cs typeface="+mn-cs"/>
            </a:rPr>
            <a:t>LinkedIn</a:t>
          </a:r>
          <a:r>
            <a:rPr lang="en-US" sz="1100" kern="1200" dirty="0">
              <a:solidFill>
                <a:schemeClr val="bg1"/>
              </a:solidFill>
              <a:latin typeface="Century Gothic" panose="020B0502020202020204" pitchFamily="34" charset="0"/>
              <a:ea typeface="+mn-ea"/>
              <a:cs typeface="+mn-cs"/>
            </a:rPr>
            <a:t>:  </a:t>
          </a:r>
          <a:r>
            <a:rPr lang="en-US" sz="1100" kern="1200" dirty="0">
              <a:solidFill>
                <a:schemeClr val="bg1"/>
              </a:solidFill>
              <a:latin typeface="Century Gothic" panose="020B0502020202020204" pitchFamily="34" charset="0"/>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Irish Data Stewardship Network</a:t>
          </a:r>
          <a:endParaRPr lang="en-IE" sz="1100" kern="1200" dirty="0"/>
        </a:p>
      </dsp:txBody>
      <dsp:txXfrm>
        <a:off x="250326" y="1300449"/>
        <a:ext cx="3250939" cy="293016"/>
      </dsp:txXfrm>
    </dsp:sp>
    <dsp:sp modelId="{D4C29C40-432C-439D-AE45-7B3098261764}">
      <dsp:nvSpPr>
        <dsp:cNvPr id="0" name=""/>
        <dsp:cNvSpPr/>
      </dsp:nvSpPr>
      <dsp:spPr>
        <a:xfrm>
          <a:off x="0" y="1945917"/>
          <a:ext cx="4689491" cy="277200"/>
        </a:xfrm>
        <a:prstGeom prst="rect">
          <a:avLst/>
        </a:prstGeom>
        <a:solidFill>
          <a:schemeClr val="lt1">
            <a:alpha val="90000"/>
            <a:hueOff val="0"/>
            <a:satOff val="0"/>
            <a:lumOff val="0"/>
            <a:alphaOff val="0"/>
          </a:schemeClr>
        </a:solidFill>
        <a:ln w="19050" cap="flat" cmpd="sng" algn="ctr">
          <a:solidFill>
            <a:schemeClr val="tx1">
              <a:lumMod val="50000"/>
              <a:lumOff val="50000"/>
            </a:schemeClr>
          </a:solidFill>
          <a:prstDash val="solid"/>
          <a:miter lim="800000"/>
        </a:ln>
        <a:effectLst/>
      </dsp:spPr>
      <dsp:style>
        <a:lnRef idx="2">
          <a:scrgbClr r="0" g="0" b="0"/>
        </a:lnRef>
        <a:fillRef idx="1">
          <a:scrgbClr r="0" g="0" b="0"/>
        </a:fillRef>
        <a:effectRef idx="0">
          <a:scrgbClr r="0" g="0" b="0"/>
        </a:effectRef>
        <a:fontRef idx="minor"/>
      </dsp:style>
    </dsp:sp>
    <dsp:sp modelId="{5A53A865-9041-4543-9CF3-D65870A49FBE}">
      <dsp:nvSpPr>
        <dsp:cNvPr id="0" name=""/>
        <dsp:cNvSpPr/>
      </dsp:nvSpPr>
      <dsp:spPr>
        <a:xfrm>
          <a:off x="234474" y="1783557"/>
          <a:ext cx="3282643" cy="324720"/>
        </a:xfrm>
        <a:prstGeom prst="roundRect">
          <a:avLst/>
        </a:prstGeom>
        <a:solidFill>
          <a:srgbClr val="FFC60B"/>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076" tIns="0" rIns="124076" bIns="0" numCol="1" spcCol="1270" anchor="ctr" anchorCtr="0">
          <a:noAutofit/>
        </a:bodyPr>
        <a:lstStyle/>
        <a:p>
          <a:pPr marL="0" lvl="0" indent="0" algn="l" defTabSz="488950">
            <a:lnSpc>
              <a:spcPct val="90000"/>
            </a:lnSpc>
            <a:spcBef>
              <a:spcPct val="0"/>
            </a:spcBef>
            <a:spcAft>
              <a:spcPct val="35000"/>
            </a:spcAft>
            <a:buNone/>
          </a:pPr>
          <a:r>
            <a:rPr lang="en-US" sz="1100" b="1" kern="1200" dirty="0">
              <a:solidFill>
                <a:schemeClr val="bg1"/>
              </a:solidFill>
              <a:latin typeface="Century Gothic" panose="020B0502020202020204" pitchFamily="34" charset="0"/>
              <a:ea typeface="+mn-ea"/>
              <a:cs typeface="+mn-cs"/>
            </a:rPr>
            <a:t>Listserv</a:t>
          </a:r>
          <a:r>
            <a:rPr lang="en-US" sz="1100" kern="1200" dirty="0">
              <a:solidFill>
                <a:schemeClr val="bg1"/>
              </a:solidFill>
              <a:latin typeface="Century Gothic" panose="020B0502020202020204" pitchFamily="34" charset="0"/>
              <a:ea typeface="+mn-ea"/>
              <a:cs typeface="+mn-cs"/>
            </a:rPr>
            <a:t>:  irishdatastewards@listserv.heanet.ie</a:t>
          </a:r>
          <a:endParaRPr lang="en-IE" sz="1100" kern="1200" dirty="0"/>
        </a:p>
      </dsp:txBody>
      <dsp:txXfrm>
        <a:off x="250326" y="1799409"/>
        <a:ext cx="3250939" cy="293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60521-42EC-4129-B6DC-0A23E7E29490}">
      <dsp:nvSpPr>
        <dsp:cNvPr id="0" name=""/>
        <dsp:cNvSpPr/>
      </dsp:nvSpPr>
      <dsp:spPr>
        <a:xfrm>
          <a:off x="2856461" y="75061"/>
          <a:ext cx="1176277" cy="1176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E" sz="1500" b="0" i="0" kern="1200" dirty="0">
              <a:solidFill>
                <a:schemeClr val="tx1"/>
              </a:solidFill>
            </a:rPr>
            <a:t>Skills</a:t>
          </a:r>
          <a:endParaRPr lang="en-IE" sz="1500" kern="1200" dirty="0">
            <a:solidFill>
              <a:schemeClr val="tx1"/>
            </a:solidFill>
          </a:endParaRPr>
        </a:p>
      </dsp:txBody>
      <dsp:txXfrm>
        <a:off x="2856461" y="75061"/>
        <a:ext cx="1176277" cy="1176277"/>
      </dsp:txXfrm>
    </dsp:sp>
    <dsp:sp modelId="{9AD73331-662D-46A6-867D-5446546ED3C9}">
      <dsp:nvSpPr>
        <dsp:cNvPr id="0" name=""/>
        <dsp:cNvSpPr/>
      </dsp:nvSpPr>
      <dsp:spPr>
        <a:xfrm>
          <a:off x="784557" y="954"/>
          <a:ext cx="3322288" cy="3322288"/>
        </a:xfrm>
        <a:prstGeom prst="circularArrow">
          <a:avLst>
            <a:gd name="adj1" fmla="val 6904"/>
            <a:gd name="adj2" fmla="val 465514"/>
            <a:gd name="adj3" fmla="val 548735"/>
            <a:gd name="adj4" fmla="val 20585752"/>
            <a:gd name="adj5" fmla="val 8055"/>
          </a:avLst>
        </a:prstGeom>
        <a:solidFill>
          <a:srgbClr val="FFC60B"/>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E0E20F-0A97-493B-8F72-D117B941461D}">
      <dsp:nvSpPr>
        <dsp:cNvPr id="0" name=""/>
        <dsp:cNvSpPr/>
      </dsp:nvSpPr>
      <dsp:spPr>
        <a:xfrm>
          <a:off x="2856461" y="2072858"/>
          <a:ext cx="1176277" cy="1176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E" sz="1500" b="0" i="0" kern="1200" dirty="0">
              <a:solidFill>
                <a:schemeClr val="tx1"/>
              </a:solidFill>
            </a:rPr>
            <a:t>Capacity</a:t>
          </a:r>
          <a:endParaRPr lang="en-IE" sz="1500" kern="1200" dirty="0">
            <a:solidFill>
              <a:schemeClr val="tx1"/>
            </a:solidFill>
          </a:endParaRPr>
        </a:p>
      </dsp:txBody>
      <dsp:txXfrm>
        <a:off x="2856461" y="2072858"/>
        <a:ext cx="1176277" cy="1176277"/>
      </dsp:txXfrm>
    </dsp:sp>
    <dsp:sp modelId="{FD136CA5-D8E4-4915-B21D-F97ABB51369C}">
      <dsp:nvSpPr>
        <dsp:cNvPr id="0" name=""/>
        <dsp:cNvSpPr/>
      </dsp:nvSpPr>
      <dsp:spPr>
        <a:xfrm>
          <a:off x="784557" y="954"/>
          <a:ext cx="3322288" cy="3322288"/>
        </a:xfrm>
        <a:prstGeom prst="circularArrow">
          <a:avLst>
            <a:gd name="adj1" fmla="val 6904"/>
            <a:gd name="adj2" fmla="val 465514"/>
            <a:gd name="adj3" fmla="val 5948735"/>
            <a:gd name="adj4" fmla="val 4385752"/>
            <a:gd name="adj5" fmla="val 8055"/>
          </a:avLst>
        </a:prstGeom>
        <a:solidFill>
          <a:srgbClr val="FFC60B"/>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014F15-32A7-42E7-AFBE-769A7F187A57}">
      <dsp:nvSpPr>
        <dsp:cNvPr id="0" name=""/>
        <dsp:cNvSpPr/>
      </dsp:nvSpPr>
      <dsp:spPr>
        <a:xfrm>
          <a:off x="858664" y="2072858"/>
          <a:ext cx="1176277" cy="1176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E" sz="1500" b="0" i="0" kern="1200" dirty="0">
              <a:solidFill>
                <a:schemeClr val="tx1"/>
              </a:solidFill>
            </a:rPr>
            <a:t>Sustainability</a:t>
          </a:r>
          <a:endParaRPr lang="en-IE" sz="1500" kern="1200" dirty="0">
            <a:solidFill>
              <a:schemeClr val="tx1"/>
            </a:solidFill>
          </a:endParaRPr>
        </a:p>
      </dsp:txBody>
      <dsp:txXfrm>
        <a:off x="858664" y="2072858"/>
        <a:ext cx="1176277" cy="1176277"/>
      </dsp:txXfrm>
    </dsp:sp>
    <dsp:sp modelId="{F4684466-A2CF-4105-A639-908204C3608A}">
      <dsp:nvSpPr>
        <dsp:cNvPr id="0" name=""/>
        <dsp:cNvSpPr/>
      </dsp:nvSpPr>
      <dsp:spPr>
        <a:xfrm>
          <a:off x="784557" y="954"/>
          <a:ext cx="3322288" cy="3322288"/>
        </a:xfrm>
        <a:prstGeom prst="circularArrow">
          <a:avLst>
            <a:gd name="adj1" fmla="val 6904"/>
            <a:gd name="adj2" fmla="val 465514"/>
            <a:gd name="adj3" fmla="val 11348735"/>
            <a:gd name="adj4" fmla="val 9785752"/>
            <a:gd name="adj5" fmla="val 8055"/>
          </a:avLst>
        </a:prstGeom>
        <a:solidFill>
          <a:srgbClr val="FFC60B"/>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C80A38-F5AD-47C6-A643-789559F261AC}">
      <dsp:nvSpPr>
        <dsp:cNvPr id="0" name=""/>
        <dsp:cNvSpPr/>
      </dsp:nvSpPr>
      <dsp:spPr>
        <a:xfrm>
          <a:off x="858664" y="75061"/>
          <a:ext cx="1176277" cy="1176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E" sz="1500" b="0" i="0" kern="1200" dirty="0">
              <a:solidFill>
                <a:schemeClr val="tx1"/>
              </a:solidFill>
            </a:rPr>
            <a:t>Reinvestment</a:t>
          </a:r>
          <a:endParaRPr lang="en-IE" sz="1500" kern="1200" dirty="0">
            <a:solidFill>
              <a:schemeClr val="tx1"/>
            </a:solidFill>
          </a:endParaRPr>
        </a:p>
      </dsp:txBody>
      <dsp:txXfrm>
        <a:off x="858664" y="75061"/>
        <a:ext cx="1176277" cy="1176277"/>
      </dsp:txXfrm>
    </dsp:sp>
    <dsp:sp modelId="{4DC22E0C-4E0D-4489-919C-669CC231AB64}">
      <dsp:nvSpPr>
        <dsp:cNvPr id="0" name=""/>
        <dsp:cNvSpPr/>
      </dsp:nvSpPr>
      <dsp:spPr>
        <a:xfrm>
          <a:off x="784557" y="954"/>
          <a:ext cx="3322288" cy="3322288"/>
        </a:xfrm>
        <a:prstGeom prst="circularArrow">
          <a:avLst>
            <a:gd name="adj1" fmla="val 6904"/>
            <a:gd name="adj2" fmla="val 465514"/>
            <a:gd name="adj3" fmla="val 16748735"/>
            <a:gd name="adj4" fmla="val 15185752"/>
            <a:gd name="adj5" fmla="val 8055"/>
          </a:avLst>
        </a:prstGeom>
        <a:solidFill>
          <a:srgbClr val="FFC60B"/>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622CB-6B98-4DD5-962F-5FEC7B3ED109}">
      <dsp:nvSpPr>
        <dsp:cNvPr id="0" name=""/>
        <dsp:cNvSpPr/>
      </dsp:nvSpPr>
      <dsp:spPr>
        <a:xfrm>
          <a:off x="0" y="226683"/>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BE2377B2-5FF5-4DCF-9545-A6A6BECC0DB2}">
      <dsp:nvSpPr>
        <dsp:cNvPr id="0" name=""/>
        <dsp:cNvSpPr/>
      </dsp:nvSpPr>
      <dsp:spPr>
        <a:xfrm>
          <a:off x="271117" y="34803"/>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Information Literacy</a:t>
          </a:r>
          <a:endParaRPr lang="en-IE" sz="1400" kern="1200" dirty="0">
            <a:solidFill>
              <a:prstClr val="white"/>
            </a:solidFill>
            <a:latin typeface="Aptos" panose="02110004020202020204"/>
            <a:ea typeface="+mn-ea"/>
            <a:cs typeface="+mn-cs"/>
          </a:endParaRPr>
        </a:p>
      </dsp:txBody>
      <dsp:txXfrm>
        <a:off x="289851" y="53537"/>
        <a:ext cx="3758175" cy="346292"/>
      </dsp:txXfrm>
    </dsp:sp>
    <dsp:sp modelId="{791896AB-C955-4E86-8BB5-82A0453397EC}">
      <dsp:nvSpPr>
        <dsp:cNvPr id="0" name=""/>
        <dsp:cNvSpPr/>
      </dsp:nvSpPr>
      <dsp:spPr>
        <a:xfrm>
          <a:off x="0" y="816363"/>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8DB67694-2970-4289-9336-D5859859B57C}">
      <dsp:nvSpPr>
        <dsp:cNvPr id="0" name=""/>
        <dsp:cNvSpPr/>
      </dsp:nvSpPr>
      <dsp:spPr>
        <a:xfrm>
          <a:off x="271117" y="624483"/>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Research Support &amp; Scholarly Communication</a:t>
          </a:r>
          <a:endParaRPr lang="en-IE" sz="1400" kern="1200" dirty="0">
            <a:solidFill>
              <a:prstClr val="white"/>
            </a:solidFill>
            <a:latin typeface="Aptos" panose="02110004020202020204"/>
            <a:ea typeface="+mn-ea"/>
            <a:cs typeface="+mn-cs"/>
          </a:endParaRPr>
        </a:p>
      </dsp:txBody>
      <dsp:txXfrm>
        <a:off x="289851" y="643217"/>
        <a:ext cx="3758175" cy="346292"/>
      </dsp:txXfrm>
    </dsp:sp>
    <dsp:sp modelId="{EA29AE6F-492A-4B6E-B115-D05EABE2DDBA}">
      <dsp:nvSpPr>
        <dsp:cNvPr id="0" name=""/>
        <dsp:cNvSpPr/>
      </dsp:nvSpPr>
      <dsp:spPr>
        <a:xfrm>
          <a:off x="0" y="1406043"/>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5DC4870A-C211-4680-848A-7FF1E3F37CFA}">
      <dsp:nvSpPr>
        <dsp:cNvPr id="0" name=""/>
        <dsp:cNvSpPr/>
      </dsp:nvSpPr>
      <dsp:spPr>
        <a:xfrm>
          <a:off x="271117" y="1214164"/>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Collection Development &amp; Curation</a:t>
          </a:r>
          <a:endParaRPr lang="en-IE" sz="1400" kern="1200" dirty="0">
            <a:solidFill>
              <a:prstClr val="white"/>
            </a:solidFill>
            <a:latin typeface="Aptos" panose="02110004020202020204"/>
            <a:ea typeface="+mn-ea"/>
            <a:cs typeface="+mn-cs"/>
          </a:endParaRPr>
        </a:p>
      </dsp:txBody>
      <dsp:txXfrm>
        <a:off x="289851" y="1232898"/>
        <a:ext cx="3758175" cy="346292"/>
      </dsp:txXfrm>
    </dsp:sp>
    <dsp:sp modelId="{A7A94849-AA21-45D7-8DB3-16B5E432BF2D}">
      <dsp:nvSpPr>
        <dsp:cNvPr id="0" name=""/>
        <dsp:cNvSpPr/>
      </dsp:nvSpPr>
      <dsp:spPr>
        <a:xfrm>
          <a:off x="0" y="1995724"/>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BE3DBF3-0CDD-4808-B90D-3DA773D7A105}">
      <dsp:nvSpPr>
        <dsp:cNvPr id="0" name=""/>
        <dsp:cNvSpPr/>
      </dsp:nvSpPr>
      <dsp:spPr>
        <a:xfrm>
          <a:off x="271117" y="1803844"/>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Digital &amp; Technological Proficiency</a:t>
          </a:r>
          <a:endParaRPr lang="en-IE" sz="1400" kern="1200" dirty="0">
            <a:solidFill>
              <a:prstClr val="white"/>
            </a:solidFill>
            <a:latin typeface="Aptos" panose="02110004020202020204"/>
            <a:ea typeface="+mn-ea"/>
            <a:cs typeface="+mn-cs"/>
          </a:endParaRPr>
        </a:p>
      </dsp:txBody>
      <dsp:txXfrm>
        <a:off x="289851" y="1822578"/>
        <a:ext cx="3758175" cy="346292"/>
      </dsp:txXfrm>
    </dsp:sp>
    <dsp:sp modelId="{B1866B1F-E26F-4CD8-81B3-47E35DB29A34}">
      <dsp:nvSpPr>
        <dsp:cNvPr id="0" name=""/>
        <dsp:cNvSpPr/>
      </dsp:nvSpPr>
      <dsp:spPr>
        <a:xfrm>
          <a:off x="0" y="2585404"/>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BAFD3656-607D-45BA-948E-643195E651BE}">
      <dsp:nvSpPr>
        <dsp:cNvPr id="0" name=""/>
        <dsp:cNvSpPr/>
      </dsp:nvSpPr>
      <dsp:spPr>
        <a:xfrm>
          <a:off x="271117" y="2387579"/>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User-Centered Service &amp; Outreach</a:t>
          </a:r>
          <a:endParaRPr lang="en-US" sz="1400" kern="1200" dirty="0">
            <a:solidFill>
              <a:prstClr val="white"/>
            </a:solidFill>
            <a:latin typeface="Aptos" panose="02110004020202020204"/>
            <a:ea typeface="+mn-ea"/>
            <a:cs typeface="+mn-cs"/>
          </a:endParaRPr>
        </a:p>
      </dsp:txBody>
      <dsp:txXfrm>
        <a:off x="289851" y="2406313"/>
        <a:ext cx="3758175"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C5CF40-9E03-471F-A6E4-B5B7EC973F8D}">
      <dsp:nvSpPr>
        <dsp:cNvPr id="0" name=""/>
        <dsp:cNvSpPr/>
      </dsp:nvSpPr>
      <dsp:spPr>
        <a:xfrm rot="5400000">
          <a:off x="3630890" y="-1437018"/>
          <a:ext cx="693208" cy="3743524"/>
        </a:xfrm>
        <a:prstGeom prst="round2SameRect">
          <a:avLst/>
        </a:prstGeom>
        <a:no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None/>
          </a:pPr>
          <a:r>
            <a:rPr lang="en-US" sz="1500" kern="1200"/>
            <a:t>Enable automatic file syncing and secure sharing across locations and teams.</a:t>
          </a:r>
          <a:endParaRPr lang="en-IE" sz="1500" kern="1200" dirty="0"/>
        </a:p>
      </dsp:txBody>
      <dsp:txXfrm rot="-5400000">
        <a:off x="2105732" y="121980"/>
        <a:ext cx="3709684" cy="625528"/>
      </dsp:txXfrm>
    </dsp:sp>
    <dsp:sp modelId="{8A671A78-7690-4385-9EE8-8D70AF23654C}">
      <dsp:nvSpPr>
        <dsp:cNvPr id="0" name=""/>
        <dsp:cNvSpPr/>
      </dsp:nvSpPr>
      <dsp:spPr>
        <a:xfrm>
          <a:off x="0" y="0"/>
          <a:ext cx="2105732" cy="866510"/>
        </a:xfrm>
        <a:prstGeom prst="roundRect">
          <a:avLst/>
        </a:prstGeom>
        <a:solidFill>
          <a:srgbClr val="2FC4C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File Sync &amp; Share</a:t>
          </a:r>
        </a:p>
      </dsp:txBody>
      <dsp:txXfrm>
        <a:off x="42300" y="42300"/>
        <a:ext cx="2021132" cy="781910"/>
      </dsp:txXfrm>
    </dsp:sp>
    <dsp:sp modelId="{6F4A6439-2055-439B-AB9B-6B837ABA5E9C}">
      <dsp:nvSpPr>
        <dsp:cNvPr id="0" name=""/>
        <dsp:cNvSpPr/>
      </dsp:nvSpPr>
      <dsp:spPr>
        <a:xfrm rot="5400000">
          <a:off x="3630890" y="-527182"/>
          <a:ext cx="693208" cy="3743524"/>
        </a:xfrm>
        <a:prstGeom prst="round2SameRect">
          <a:avLst/>
        </a:prstGeom>
        <a:no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None/>
          </a:pPr>
          <a:r>
            <a:rPr lang="en-US" sz="1500" kern="1200"/>
            <a:t>Create and share documents with real-time code execution.</a:t>
          </a:r>
          <a:endParaRPr lang="en-IE" sz="1500" kern="1200"/>
        </a:p>
      </dsp:txBody>
      <dsp:txXfrm rot="-5400000">
        <a:off x="2105732" y="1031816"/>
        <a:ext cx="3709684" cy="625528"/>
      </dsp:txXfrm>
    </dsp:sp>
    <dsp:sp modelId="{F02248E8-E67C-4B41-BDA8-1F1112ED9F7A}">
      <dsp:nvSpPr>
        <dsp:cNvPr id="0" name=""/>
        <dsp:cNvSpPr/>
      </dsp:nvSpPr>
      <dsp:spPr>
        <a:xfrm>
          <a:off x="0" y="911324"/>
          <a:ext cx="2105732" cy="866510"/>
        </a:xfrm>
        <a:prstGeom prst="roundRect">
          <a:avLst/>
        </a:prstGeom>
        <a:solidFill>
          <a:srgbClr val="2FC4C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Interactive Notebooks</a:t>
          </a:r>
        </a:p>
      </dsp:txBody>
      <dsp:txXfrm>
        <a:off x="42300" y="953624"/>
        <a:ext cx="2021132" cy="781910"/>
      </dsp:txXfrm>
    </dsp:sp>
    <dsp:sp modelId="{72546034-F4C7-426E-90E6-EB5473D873D3}">
      <dsp:nvSpPr>
        <dsp:cNvPr id="0" name=""/>
        <dsp:cNvSpPr/>
      </dsp:nvSpPr>
      <dsp:spPr>
        <a:xfrm rot="5400000">
          <a:off x="3630890" y="382653"/>
          <a:ext cx="693208" cy="3743524"/>
        </a:xfrm>
        <a:prstGeom prst="round2SameRect">
          <a:avLst/>
        </a:prstGeom>
        <a:no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None/>
          </a:pPr>
          <a:r>
            <a:rPr lang="en-US" sz="1500" b="0" i="0" kern="1200"/>
            <a:t>Streamline large file transfers online with added security and integrity.</a:t>
          </a:r>
          <a:endParaRPr lang="en-IE" sz="1500" kern="1200"/>
        </a:p>
      </dsp:txBody>
      <dsp:txXfrm rot="-5400000">
        <a:off x="2105732" y="1941651"/>
        <a:ext cx="3709684" cy="625528"/>
      </dsp:txXfrm>
    </dsp:sp>
    <dsp:sp modelId="{B94C1BE4-AF68-4205-939B-FAFB411B068A}">
      <dsp:nvSpPr>
        <dsp:cNvPr id="0" name=""/>
        <dsp:cNvSpPr/>
      </dsp:nvSpPr>
      <dsp:spPr>
        <a:xfrm>
          <a:off x="0" y="1821160"/>
          <a:ext cx="2105732" cy="866510"/>
        </a:xfrm>
        <a:prstGeom prst="roundRect">
          <a:avLst/>
        </a:prstGeom>
        <a:solidFill>
          <a:srgbClr val="2FC4C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Large File Transfer</a:t>
          </a:r>
        </a:p>
      </dsp:txBody>
      <dsp:txXfrm>
        <a:off x="42300" y="1863460"/>
        <a:ext cx="2021132" cy="781910"/>
      </dsp:txXfrm>
    </dsp:sp>
    <dsp:sp modelId="{419CE16B-3FC5-4866-9649-CF592405ABD6}">
      <dsp:nvSpPr>
        <dsp:cNvPr id="0" name=""/>
        <dsp:cNvSpPr/>
      </dsp:nvSpPr>
      <dsp:spPr>
        <a:xfrm rot="5400000">
          <a:off x="3630890" y="1292489"/>
          <a:ext cx="693208" cy="3743524"/>
        </a:xfrm>
        <a:prstGeom prst="round2SameRect">
          <a:avLst/>
        </a:prstGeom>
        <a:no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None/>
          </a:pPr>
          <a:r>
            <a:rPr lang="en-US" sz="1500" b="0" i="0" kern="1200"/>
            <a:t>Design and conduct experiments with flexibility while ensuring reproducibility.</a:t>
          </a:r>
          <a:endParaRPr lang="en-IE" sz="1500" kern="1200"/>
        </a:p>
      </dsp:txBody>
      <dsp:txXfrm rot="-5400000">
        <a:off x="2105732" y="2851487"/>
        <a:ext cx="3709684" cy="625528"/>
      </dsp:txXfrm>
    </dsp:sp>
    <dsp:sp modelId="{DC08F590-29F8-4042-AC69-C00077AAB5B1}">
      <dsp:nvSpPr>
        <dsp:cNvPr id="0" name=""/>
        <dsp:cNvSpPr/>
      </dsp:nvSpPr>
      <dsp:spPr>
        <a:xfrm>
          <a:off x="0" y="2730996"/>
          <a:ext cx="2105732" cy="866510"/>
        </a:xfrm>
        <a:prstGeom prst="roundRect">
          <a:avLst/>
        </a:prstGeom>
        <a:solidFill>
          <a:srgbClr val="2FC4C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Virtual Machines</a:t>
          </a:r>
        </a:p>
      </dsp:txBody>
      <dsp:txXfrm>
        <a:off x="42300" y="2773296"/>
        <a:ext cx="2021132" cy="781910"/>
      </dsp:txXfrm>
    </dsp:sp>
    <dsp:sp modelId="{CA953B73-A9F5-4763-B932-21470255BDE0}">
      <dsp:nvSpPr>
        <dsp:cNvPr id="0" name=""/>
        <dsp:cNvSpPr/>
      </dsp:nvSpPr>
      <dsp:spPr>
        <a:xfrm rot="5400000">
          <a:off x="3630890" y="2202325"/>
          <a:ext cx="693208" cy="3743524"/>
        </a:xfrm>
        <a:prstGeom prst="round2SameRect">
          <a:avLst/>
        </a:prstGeom>
        <a:no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None/>
          </a:pPr>
          <a:r>
            <a:rPr lang="en-US" sz="1500" b="0" i="0" kern="1200"/>
            <a:t>Deploy cloud-native </a:t>
          </a:r>
          <a:r>
            <a:rPr lang="en-US" sz="1500" b="0" i="0" kern="1200" err="1"/>
            <a:t>containerised</a:t>
          </a:r>
          <a:r>
            <a:rPr lang="en-US" sz="1500" b="0" i="0" kern="1200"/>
            <a:t> applications that can easily scale.</a:t>
          </a:r>
          <a:endParaRPr lang="en-IE" sz="1500" kern="1200"/>
        </a:p>
      </dsp:txBody>
      <dsp:txXfrm rot="-5400000">
        <a:off x="2105732" y="3761323"/>
        <a:ext cx="3709684" cy="625528"/>
      </dsp:txXfrm>
    </dsp:sp>
    <dsp:sp modelId="{0E3BF00A-5969-4948-B6F0-FED0A0C4ED4C}">
      <dsp:nvSpPr>
        <dsp:cNvPr id="0" name=""/>
        <dsp:cNvSpPr/>
      </dsp:nvSpPr>
      <dsp:spPr>
        <a:xfrm>
          <a:off x="0" y="3640832"/>
          <a:ext cx="2105732" cy="866510"/>
        </a:xfrm>
        <a:prstGeom prst="roundRect">
          <a:avLst/>
        </a:prstGeom>
        <a:solidFill>
          <a:srgbClr val="2FC4C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Cloud Container Platform</a:t>
          </a:r>
        </a:p>
      </dsp:txBody>
      <dsp:txXfrm>
        <a:off x="42300" y="3683132"/>
        <a:ext cx="2021132" cy="781910"/>
      </dsp:txXfrm>
    </dsp:sp>
    <dsp:sp modelId="{15F09A73-B51C-4ED7-8944-DC256E5CFFC4}">
      <dsp:nvSpPr>
        <dsp:cNvPr id="0" name=""/>
        <dsp:cNvSpPr/>
      </dsp:nvSpPr>
      <dsp:spPr>
        <a:xfrm rot="5400000">
          <a:off x="3630890" y="3112161"/>
          <a:ext cx="693208" cy="3743524"/>
        </a:xfrm>
        <a:prstGeom prst="round2SameRect">
          <a:avLst/>
        </a:prstGeom>
        <a:no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None/>
          </a:pPr>
          <a:r>
            <a:rPr lang="en-US" sz="1500" b="0" i="0" kern="1200"/>
            <a:t>Move data effortlessly to data-intensive execution environments.</a:t>
          </a:r>
          <a:endParaRPr lang="en-IE" sz="1500" kern="1200"/>
        </a:p>
      </dsp:txBody>
      <dsp:txXfrm rot="-5400000">
        <a:off x="2105732" y="4671159"/>
        <a:ext cx="3709684" cy="625528"/>
      </dsp:txXfrm>
    </dsp:sp>
    <dsp:sp modelId="{5ABCB063-E2C8-4675-8848-53A223B76CE7}">
      <dsp:nvSpPr>
        <dsp:cNvPr id="0" name=""/>
        <dsp:cNvSpPr/>
      </dsp:nvSpPr>
      <dsp:spPr>
        <a:xfrm>
          <a:off x="0" y="4550668"/>
          <a:ext cx="2105732" cy="866510"/>
        </a:xfrm>
        <a:prstGeom prst="roundRect">
          <a:avLst/>
        </a:prstGeom>
        <a:solidFill>
          <a:srgbClr val="2FC4C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Bulk Data Transfer</a:t>
          </a:r>
        </a:p>
      </dsp:txBody>
      <dsp:txXfrm>
        <a:off x="42300" y="4592968"/>
        <a:ext cx="2021132" cy="7819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2208C-F5CD-4A18-8BFA-DB7A634101A8}">
      <dsp:nvSpPr>
        <dsp:cNvPr id="0" name=""/>
        <dsp:cNvSpPr/>
      </dsp:nvSpPr>
      <dsp:spPr>
        <a:xfrm>
          <a:off x="0" y="2389950"/>
          <a:ext cx="10510200" cy="0"/>
        </a:xfrm>
        <a:prstGeom prst="line">
          <a:avLst/>
        </a:prstGeom>
        <a:solidFill>
          <a:schemeClr val="lt1">
            <a:alpha val="90000"/>
            <a:hueOff val="0"/>
            <a:satOff val="0"/>
            <a:lumOff val="0"/>
            <a:alphaOff val="0"/>
          </a:schemeClr>
        </a:solidFill>
        <a:ln w="19050" cap="flat" cmpd="sng" algn="ctr">
          <a:solidFill>
            <a:srgbClr val="10436C"/>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168A917A-ADB3-4C3F-96D2-BDC44D7CE9DC}">
      <dsp:nvSpPr>
        <dsp:cNvPr id="0" name=""/>
        <dsp:cNvSpPr/>
      </dsp:nvSpPr>
      <dsp:spPr>
        <a:xfrm rot="8100000">
          <a:off x="79868" y="554048"/>
          <a:ext cx="344992" cy="344992"/>
        </a:xfrm>
        <a:prstGeom prst="teardrop">
          <a:avLst>
            <a:gd name="adj" fmla="val 115000"/>
          </a:avLst>
        </a:prstGeom>
        <a:solidFill>
          <a:srgbClr val="2FC4CD"/>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AF58C0-18E8-436E-A10D-D10F3AEAF3C5}">
      <dsp:nvSpPr>
        <dsp:cNvPr id="0" name=""/>
        <dsp:cNvSpPr/>
      </dsp:nvSpPr>
      <dsp:spPr>
        <a:xfrm>
          <a:off x="118194" y="592374"/>
          <a:ext cx="268341" cy="268341"/>
        </a:xfrm>
        <a:prstGeom prst="ellipse">
          <a:avLst/>
        </a:prstGeom>
        <a:solidFill>
          <a:schemeClr val="bg1"/>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6ED706F2-0A52-455F-AD09-12FDEEEEDAC0}">
      <dsp:nvSpPr>
        <dsp:cNvPr id="0" name=""/>
        <dsp:cNvSpPr/>
      </dsp:nvSpPr>
      <dsp:spPr>
        <a:xfrm>
          <a:off x="496311" y="975099"/>
          <a:ext cx="2143849" cy="1414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DFHERIS asked </a:t>
          </a:r>
          <a:r>
            <a:rPr lang="en-US" sz="1500" kern="1200" err="1"/>
            <a:t>HEAnet</a:t>
          </a:r>
          <a:r>
            <a:rPr lang="en-US" sz="1500" kern="1200"/>
            <a:t> to prepare a position paper</a:t>
          </a:r>
        </a:p>
      </dsp:txBody>
      <dsp:txXfrm>
        <a:off x="496311" y="975099"/>
        <a:ext cx="2143849" cy="1414850"/>
      </dsp:txXfrm>
    </dsp:sp>
    <dsp:sp modelId="{B9A7B263-C70F-4671-A8F2-CB7AE45CC6CB}">
      <dsp:nvSpPr>
        <dsp:cNvPr id="0" name=""/>
        <dsp:cNvSpPr/>
      </dsp:nvSpPr>
      <dsp:spPr>
        <a:xfrm>
          <a:off x="496311" y="477989"/>
          <a:ext cx="2143849" cy="497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2023</a:t>
          </a:r>
        </a:p>
      </dsp:txBody>
      <dsp:txXfrm>
        <a:off x="496311" y="477989"/>
        <a:ext cx="2143849" cy="497109"/>
      </dsp:txXfrm>
    </dsp:sp>
    <dsp:sp modelId="{17121310-C6B0-45EF-B125-D1C7D77A6763}">
      <dsp:nvSpPr>
        <dsp:cNvPr id="0" name=""/>
        <dsp:cNvSpPr/>
      </dsp:nvSpPr>
      <dsp:spPr>
        <a:xfrm>
          <a:off x="252364" y="975099"/>
          <a:ext cx="0" cy="1414850"/>
        </a:xfrm>
        <a:prstGeom prst="line">
          <a:avLst/>
        </a:prstGeom>
        <a:noFill/>
        <a:ln w="12700" cap="flat" cmpd="sng" algn="ctr">
          <a:solidFill>
            <a:scrgbClr r="0" g="0" b="0"/>
          </a:solidFill>
          <a:prstDash val="dash"/>
          <a:miter lim="800000"/>
        </a:ln>
        <a:effectLst/>
      </dsp:spPr>
      <dsp:style>
        <a:lnRef idx="1">
          <a:scrgbClr r="0" g="0" b="0"/>
        </a:lnRef>
        <a:fillRef idx="0">
          <a:scrgbClr r="0" g="0" b="0"/>
        </a:fillRef>
        <a:effectRef idx="0">
          <a:scrgbClr r="0" g="0" b="0"/>
        </a:effectRef>
        <a:fontRef idx="minor"/>
      </dsp:style>
    </dsp:sp>
    <dsp:sp modelId="{41CF08A9-0F78-4F46-8DB5-3FBBB24A2E39}">
      <dsp:nvSpPr>
        <dsp:cNvPr id="0" name=""/>
        <dsp:cNvSpPr/>
      </dsp:nvSpPr>
      <dsp:spPr>
        <a:xfrm>
          <a:off x="213062" y="2345210"/>
          <a:ext cx="87820" cy="89479"/>
        </a:xfrm>
        <a:prstGeom prst="ellipse">
          <a:avLst/>
        </a:prstGeom>
        <a:solidFill>
          <a:schemeClr val="accent1">
            <a:hueOff val="0"/>
            <a:satOff val="0"/>
            <a:lumOff val="0"/>
            <a:alphaOff val="0"/>
          </a:schemeClr>
        </a:solidFill>
        <a:ln w="63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53FA5A-C14F-4321-8481-01B6B10472C0}">
      <dsp:nvSpPr>
        <dsp:cNvPr id="0" name=""/>
        <dsp:cNvSpPr/>
      </dsp:nvSpPr>
      <dsp:spPr>
        <a:xfrm rot="18900000">
          <a:off x="1390138" y="3880858"/>
          <a:ext cx="344992" cy="344992"/>
        </a:xfrm>
        <a:prstGeom prst="teardrop">
          <a:avLst>
            <a:gd name="adj" fmla="val 115000"/>
          </a:avLst>
        </a:prstGeom>
        <a:solidFill>
          <a:srgbClr val="2FC4CD"/>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E4AFDB-D7B6-4EC3-9CE7-4C4629509B34}">
      <dsp:nvSpPr>
        <dsp:cNvPr id="0" name=""/>
        <dsp:cNvSpPr/>
      </dsp:nvSpPr>
      <dsp:spPr>
        <a:xfrm>
          <a:off x="1428464" y="3919184"/>
          <a:ext cx="268341" cy="268341"/>
        </a:xfrm>
        <a:prstGeom prst="ellipse">
          <a:avLst/>
        </a:prstGeom>
        <a:solidFill>
          <a:schemeClr val="bg1"/>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2B30F2E-DBB9-4B2E-8D2E-E560FD7A9CC1}">
      <dsp:nvSpPr>
        <dsp:cNvPr id="0" name=""/>
        <dsp:cNvSpPr/>
      </dsp:nvSpPr>
      <dsp:spPr>
        <a:xfrm>
          <a:off x="1806581" y="2389950"/>
          <a:ext cx="2143849" cy="1414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solidFill>
                <a:schemeClr val="tx1"/>
              </a:solidFill>
              <a:latin typeface="+mn-lt"/>
            </a:rPr>
            <a:t>Paper submitted to DFHERIS</a:t>
          </a:r>
        </a:p>
        <a:p>
          <a:pPr marL="114300" lvl="1" indent="-114300" algn="l" defTabSz="666750">
            <a:lnSpc>
              <a:spcPct val="90000"/>
            </a:lnSpc>
            <a:spcBef>
              <a:spcPct val="0"/>
            </a:spcBef>
            <a:spcAft>
              <a:spcPct val="15000"/>
            </a:spcAft>
            <a:buChar char="•"/>
          </a:pPr>
          <a:r>
            <a:rPr lang="en-US" sz="1500" b="0" kern="1200">
              <a:solidFill>
                <a:schemeClr val="tx1"/>
              </a:solidFill>
              <a:latin typeface="+mn-lt"/>
              <a:ea typeface="+mn-ea"/>
              <a:cs typeface="Arial" panose="020B0604020202020204" pitchFamily="34" charset="0"/>
            </a:rPr>
            <a:t>Recommends the development of a national position paper</a:t>
          </a:r>
          <a:endParaRPr lang="en-US" sz="1500" kern="1200">
            <a:solidFill>
              <a:schemeClr val="tx1"/>
            </a:solidFill>
            <a:latin typeface="+mn-lt"/>
          </a:endParaRPr>
        </a:p>
      </dsp:txBody>
      <dsp:txXfrm>
        <a:off x="1806581" y="2389950"/>
        <a:ext cx="2143849" cy="1414850"/>
      </dsp:txXfrm>
    </dsp:sp>
    <dsp:sp modelId="{A19B5323-0DB5-4D89-99EA-99CB2305A3D4}">
      <dsp:nvSpPr>
        <dsp:cNvPr id="0" name=""/>
        <dsp:cNvSpPr/>
      </dsp:nvSpPr>
      <dsp:spPr>
        <a:xfrm>
          <a:off x="1806581" y="3804800"/>
          <a:ext cx="2143849" cy="497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2024 </a:t>
          </a:r>
        </a:p>
      </dsp:txBody>
      <dsp:txXfrm>
        <a:off x="1806581" y="3804800"/>
        <a:ext cx="2143849" cy="497109"/>
      </dsp:txXfrm>
    </dsp:sp>
    <dsp:sp modelId="{A08DBAD5-A478-4380-B523-73ABBDE2B6BB}">
      <dsp:nvSpPr>
        <dsp:cNvPr id="0" name=""/>
        <dsp:cNvSpPr/>
      </dsp:nvSpPr>
      <dsp:spPr>
        <a:xfrm>
          <a:off x="1562635" y="2389950"/>
          <a:ext cx="0" cy="1414850"/>
        </a:xfrm>
        <a:prstGeom prst="line">
          <a:avLst/>
        </a:prstGeom>
        <a:noFill/>
        <a:ln w="12700" cap="flat" cmpd="sng" algn="ctr">
          <a:solidFill>
            <a:scrgbClr r="0" g="0" b="0"/>
          </a:solidFill>
          <a:prstDash val="dash"/>
          <a:miter lim="800000"/>
        </a:ln>
        <a:effectLst/>
      </dsp:spPr>
      <dsp:style>
        <a:lnRef idx="1">
          <a:scrgbClr r="0" g="0" b="0"/>
        </a:lnRef>
        <a:fillRef idx="0">
          <a:scrgbClr r="0" g="0" b="0"/>
        </a:fillRef>
        <a:effectRef idx="0">
          <a:scrgbClr r="0" g="0" b="0"/>
        </a:effectRef>
        <a:fontRef idx="minor"/>
      </dsp:style>
    </dsp:sp>
    <dsp:sp modelId="{5E6A82E7-F079-4350-A730-E3D84E5EB793}">
      <dsp:nvSpPr>
        <dsp:cNvPr id="0" name=""/>
        <dsp:cNvSpPr/>
      </dsp:nvSpPr>
      <dsp:spPr>
        <a:xfrm>
          <a:off x="1523332" y="2345210"/>
          <a:ext cx="87820" cy="89479"/>
        </a:xfrm>
        <a:prstGeom prst="ellipse">
          <a:avLst/>
        </a:prstGeom>
        <a:solidFill>
          <a:schemeClr val="accent1">
            <a:hueOff val="0"/>
            <a:satOff val="0"/>
            <a:lumOff val="0"/>
            <a:alphaOff val="0"/>
          </a:schemeClr>
        </a:solidFill>
        <a:ln w="63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A61CEB-5D86-450E-9D9F-8A370143871A}">
      <dsp:nvSpPr>
        <dsp:cNvPr id="0" name=""/>
        <dsp:cNvSpPr/>
      </dsp:nvSpPr>
      <dsp:spPr>
        <a:xfrm rot="8100000">
          <a:off x="2700408" y="554048"/>
          <a:ext cx="344992" cy="344992"/>
        </a:xfrm>
        <a:prstGeom prst="teardrop">
          <a:avLst>
            <a:gd name="adj" fmla="val 115000"/>
          </a:avLst>
        </a:prstGeom>
        <a:solidFill>
          <a:srgbClr val="2FC4CD"/>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855FDF-FAC0-4E26-9063-28327C7003DD}">
      <dsp:nvSpPr>
        <dsp:cNvPr id="0" name=""/>
        <dsp:cNvSpPr/>
      </dsp:nvSpPr>
      <dsp:spPr>
        <a:xfrm>
          <a:off x="2738734" y="592374"/>
          <a:ext cx="268341" cy="268341"/>
        </a:xfrm>
        <a:prstGeom prst="ellipse">
          <a:avLst/>
        </a:prstGeom>
        <a:solidFill>
          <a:schemeClr val="bg1"/>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1193BE7-C345-4F11-A3D4-C149D39FA1FA}">
      <dsp:nvSpPr>
        <dsp:cNvPr id="0" name=""/>
        <dsp:cNvSpPr/>
      </dsp:nvSpPr>
      <dsp:spPr>
        <a:xfrm>
          <a:off x="3116851" y="975099"/>
          <a:ext cx="2143849" cy="1414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Webinar: Planning Ireland’s contribution to the EOSC Federation</a:t>
          </a:r>
        </a:p>
      </dsp:txBody>
      <dsp:txXfrm>
        <a:off x="3116851" y="975099"/>
        <a:ext cx="2143849" cy="1414850"/>
      </dsp:txXfrm>
    </dsp:sp>
    <dsp:sp modelId="{FCEA391D-7A3C-4299-AB3E-DC2757ABC644}">
      <dsp:nvSpPr>
        <dsp:cNvPr id="0" name=""/>
        <dsp:cNvSpPr/>
      </dsp:nvSpPr>
      <dsp:spPr>
        <a:xfrm>
          <a:off x="3116851" y="477989"/>
          <a:ext cx="2143849" cy="497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2024 </a:t>
          </a:r>
        </a:p>
      </dsp:txBody>
      <dsp:txXfrm>
        <a:off x="3116851" y="477989"/>
        <a:ext cx="2143849" cy="497109"/>
      </dsp:txXfrm>
    </dsp:sp>
    <dsp:sp modelId="{FE41370A-7D14-4F6E-8EFC-3E5FBEB4972A}">
      <dsp:nvSpPr>
        <dsp:cNvPr id="0" name=""/>
        <dsp:cNvSpPr/>
      </dsp:nvSpPr>
      <dsp:spPr>
        <a:xfrm>
          <a:off x="2872905" y="975099"/>
          <a:ext cx="0" cy="1414850"/>
        </a:xfrm>
        <a:prstGeom prst="line">
          <a:avLst/>
        </a:prstGeom>
        <a:noFill/>
        <a:ln w="12700" cap="flat" cmpd="sng" algn="ctr">
          <a:solidFill>
            <a:scrgbClr r="0" g="0" b="0"/>
          </a:solidFill>
          <a:prstDash val="dash"/>
          <a:miter lim="800000"/>
        </a:ln>
        <a:effectLst/>
      </dsp:spPr>
      <dsp:style>
        <a:lnRef idx="1">
          <a:scrgbClr r="0" g="0" b="0"/>
        </a:lnRef>
        <a:fillRef idx="0">
          <a:scrgbClr r="0" g="0" b="0"/>
        </a:fillRef>
        <a:effectRef idx="0">
          <a:scrgbClr r="0" g="0" b="0"/>
        </a:effectRef>
        <a:fontRef idx="minor"/>
      </dsp:style>
    </dsp:sp>
    <dsp:sp modelId="{3862515A-4F23-4FAA-B11E-CBEA58AFC544}">
      <dsp:nvSpPr>
        <dsp:cNvPr id="0" name=""/>
        <dsp:cNvSpPr/>
      </dsp:nvSpPr>
      <dsp:spPr>
        <a:xfrm>
          <a:off x="2833602" y="2345210"/>
          <a:ext cx="87820" cy="89479"/>
        </a:xfrm>
        <a:prstGeom prst="ellipse">
          <a:avLst/>
        </a:prstGeom>
        <a:solidFill>
          <a:schemeClr val="accent1">
            <a:hueOff val="0"/>
            <a:satOff val="0"/>
            <a:lumOff val="0"/>
            <a:alphaOff val="0"/>
          </a:schemeClr>
        </a:solidFill>
        <a:ln w="63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78EAD4-1B85-4F9E-8FE3-6D17B584F63D}">
      <dsp:nvSpPr>
        <dsp:cNvPr id="0" name=""/>
        <dsp:cNvSpPr/>
      </dsp:nvSpPr>
      <dsp:spPr>
        <a:xfrm rot="18900000">
          <a:off x="4010678" y="3880858"/>
          <a:ext cx="344992" cy="344992"/>
        </a:xfrm>
        <a:prstGeom prst="teardrop">
          <a:avLst>
            <a:gd name="adj" fmla="val 115000"/>
          </a:avLst>
        </a:prstGeom>
        <a:solidFill>
          <a:srgbClr val="2FC4CD"/>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49C9BD-458D-433D-92B9-71705DBD2B30}">
      <dsp:nvSpPr>
        <dsp:cNvPr id="0" name=""/>
        <dsp:cNvSpPr/>
      </dsp:nvSpPr>
      <dsp:spPr>
        <a:xfrm>
          <a:off x="4049004" y="3919184"/>
          <a:ext cx="268341" cy="268341"/>
        </a:xfrm>
        <a:prstGeom prst="ellipse">
          <a:avLst/>
        </a:prstGeom>
        <a:solidFill>
          <a:schemeClr val="bg1"/>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5996352-D2BC-49F7-81A1-83837C46FDA2}">
      <dsp:nvSpPr>
        <dsp:cNvPr id="0" name=""/>
        <dsp:cNvSpPr/>
      </dsp:nvSpPr>
      <dsp:spPr>
        <a:xfrm>
          <a:off x="4427121" y="2389950"/>
          <a:ext cx="2143849" cy="1414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Developed a first iteration of national paper</a:t>
          </a:r>
        </a:p>
      </dsp:txBody>
      <dsp:txXfrm>
        <a:off x="4427121" y="2389950"/>
        <a:ext cx="2143849" cy="1414850"/>
      </dsp:txXfrm>
    </dsp:sp>
    <dsp:sp modelId="{B32ECC31-B0F0-4FDF-A786-B70885F5B165}">
      <dsp:nvSpPr>
        <dsp:cNvPr id="0" name=""/>
        <dsp:cNvSpPr/>
      </dsp:nvSpPr>
      <dsp:spPr>
        <a:xfrm>
          <a:off x="4427121" y="3804800"/>
          <a:ext cx="2143849" cy="497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2025</a:t>
          </a:r>
        </a:p>
      </dsp:txBody>
      <dsp:txXfrm>
        <a:off x="4427121" y="3804800"/>
        <a:ext cx="2143849" cy="497109"/>
      </dsp:txXfrm>
    </dsp:sp>
    <dsp:sp modelId="{DA9362B0-9CE9-4446-80DE-F61C86BE573E}">
      <dsp:nvSpPr>
        <dsp:cNvPr id="0" name=""/>
        <dsp:cNvSpPr/>
      </dsp:nvSpPr>
      <dsp:spPr>
        <a:xfrm>
          <a:off x="4183175" y="2389950"/>
          <a:ext cx="0" cy="1414850"/>
        </a:xfrm>
        <a:prstGeom prst="line">
          <a:avLst/>
        </a:prstGeom>
        <a:noFill/>
        <a:ln w="12700" cap="flat" cmpd="sng" algn="ctr">
          <a:solidFill>
            <a:scrgbClr r="0" g="0" b="0"/>
          </a:solidFill>
          <a:prstDash val="dash"/>
          <a:miter lim="800000"/>
        </a:ln>
        <a:effectLst/>
      </dsp:spPr>
      <dsp:style>
        <a:lnRef idx="1">
          <a:scrgbClr r="0" g="0" b="0"/>
        </a:lnRef>
        <a:fillRef idx="0">
          <a:scrgbClr r="0" g="0" b="0"/>
        </a:fillRef>
        <a:effectRef idx="0">
          <a:scrgbClr r="0" g="0" b="0"/>
        </a:effectRef>
        <a:fontRef idx="minor"/>
      </dsp:style>
    </dsp:sp>
    <dsp:sp modelId="{06861A15-76F0-43DD-98A2-E8775FC1C5FF}">
      <dsp:nvSpPr>
        <dsp:cNvPr id="0" name=""/>
        <dsp:cNvSpPr/>
      </dsp:nvSpPr>
      <dsp:spPr>
        <a:xfrm>
          <a:off x="4143872" y="2345210"/>
          <a:ext cx="87820" cy="89479"/>
        </a:xfrm>
        <a:prstGeom prst="ellipse">
          <a:avLst/>
        </a:prstGeom>
        <a:solidFill>
          <a:schemeClr val="accent1">
            <a:hueOff val="0"/>
            <a:satOff val="0"/>
            <a:lumOff val="0"/>
            <a:alphaOff val="0"/>
          </a:schemeClr>
        </a:solidFill>
        <a:ln w="63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7A2222-FDCC-43D0-B4CC-C4C7F999BE4C}">
      <dsp:nvSpPr>
        <dsp:cNvPr id="0" name=""/>
        <dsp:cNvSpPr/>
      </dsp:nvSpPr>
      <dsp:spPr>
        <a:xfrm rot="8100000">
          <a:off x="5320948" y="554048"/>
          <a:ext cx="344992" cy="344992"/>
        </a:xfrm>
        <a:prstGeom prst="teardrop">
          <a:avLst>
            <a:gd name="adj" fmla="val 115000"/>
          </a:avLst>
        </a:prstGeom>
        <a:solidFill>
          <a:srgbClr val="2FC4CD"/>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F7A713-E372-45E3-9E1B-31DAAB5F1EE3}">
      <dsp:nvSpPr>
        <dsp:cNvPr id="0" name=""/>
        <dsp:cNvSpPr/>
      </dsp:nvSpPr>
      <dsp:spPr>
        <a:xfrm>
          <a:off x="5359274" y="592374"/>
          <a:ext cx="268341" cy="268341"/>
        </a:xfrm>
        <a:prstGeom prst="ellipse">
          <a:avLst/>
        </a:prstGeom>
        <a:solidFill>
          <a:schemeClr val="bg1"/>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ECB2EBE-FAE5-4F61-8E89-71672777F809}">
      <dsp:nvSpPr>
        <dsp:cNvPr id="0" name=""/>
        <dsp:cNvSpPr/>
      </dsp:nvSpPr>
      <dsp:spPr>
        <a:xfrm>
          <a:off x="5737391" y="975099"/>
          <a:ext cx="2143849" cy="1414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Broader engagement towards final version, </a:t>
          </a:r>
          <a:r>
            <a:rPr lang="en-US" sz="1500" kern="1200">
              <a:latin typeface="+mn-lt"/>
              <a:ea typeface="+mn-ea"/>
              <a:cs typeface="+mn-cs"/>
            </a:rPr>
            <a:t>[In-person] EOSC Ireland workshop</a:t>
          </a:r>
          <a:endParaRPr lang="en-US" sz="1500" kern="1200"/>
        </a:p>
      </dsp:txBody>
      <dsp:txXfrm>
        <a:off x="5737391" y="975099"/>
        <a:ext cx="2143849" cy="1414850"/>
      </dsp:txXfrm>
    </dsp:sp>
    <dsp:sp modelId="{19E56C90-5FCD-440D-A34F-8A75EC773F6C}">
      <dsp:nvSpPr>
        <dsp:cNvPr id="0" name=""/>
        <dsp:cNvSpPr/>
      </dsp:nvSpPr>
      <dsp:spPr>
        <a:xfrm>
          <a:off x="5737391" y="477989"/>
          <a:ext cx="2143849" cy="497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2025</a:t>
          </a:r>
        </a:p>
      </dsp:txBody>
      <dsp:txXfrm>
        <a:off x="5737391" y="477989"/>
        <a:ext cx="2143849" cy="497109"/>
      </dsp:txXfrm>
    </dsp:sp>
    <dsp:sp modelId="{7763CB7C-434C-4120-95BF-8553FCF01239}">
      <dsp:nvSpPr>
        <dsp:cNvPr id="0" name=""/>
        <dsp:cNvSpPr/>
      </dsp:nvSpPr>
      <dsp:spPr>
        <a:xfrm>
          <a:off x="5493445" y="975099"/>
          <a:ext cx="0" cy="1414850"/>
        </a:xfrm>
        <a:prstGeom prst="line">
          <a:avLst/>
        </a:prstGeom>
        <a:noFill/>
        <a:ln w="12700" cap="flat" cmpd="sng" algn="ctr">
          <a:solidFill>
            <a:scrgbClr r="0" g="0" b="0"/>
          </a:solidFill>
          <a:prstDash val="dash"/>
          <a:miter lim="800000"/>
        </a:ln>
        <a:effectLst/>
      </dsp:spPr>
      <dsp:style>
        <a:lnRef idx="1">
          <a:scrgbClr r="0" g="0" b="0"/>
        </a:lnRef>
        <a:fillRef idx="0">
          <a:scrgbClr r="0" g="0" b="0"/>
        </a:fillRef>
        <a:effectRef idx="0">
          <a:scrgbClr r="0" g="0" b="0"/>
        </a:effectRef>
        <a:fontRef idx="minor"/>
      </dsp:style>
    </dsp:sp>
    <dsp:sp modelId="{05469E1C-A406-4ED1-8B95-65B73D2264D0}">
      <dsp:nvSpPr>
        <dsp:cNvPr id="0" name=""/>
        <dsp:cNvSpPr/>
      </dsp:nvSpPr>
      <dsp:spPr>
        <a:xfrm>
          <a:off x="5454142" y="2345210"/>
          <a:ext cx="87820" cy="89479"/>
        </a:xfrm>
        <a:prstGeom prst="ellipse">
          <a:avLst/>
        </a:prstGeom>
        <a:solidFill>
          <a:schemeClr val="accent1">
            <a:hueOff val="0"/>
            <a:satOff val="0"/>
            <a:lumOff val="0"/>
            <a:alphaOff val="0"/>
          </a:schemeClr>
        </a:solidFill>
        <a:ln w="63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7FC290-7A11-47C9-A5CF-DD379453CD0C}">
      <dsp:nvSpPr>
        <dsp:cNvPr id="0" name=""/>
        <dsp:cNvSpPr/>
      </dsp:nvSpPr>
      <dsp:spPr>
        <a:xfrm rot="18900000">
          <a:off x="6631219" y="3880858"/>
          <a:ext cx="344992" cy="344992"/>
        </a:xfrm>
        <a:prstGeom prst="teardrop">
          <a:avLst>
            <a:gd name="adj" fmla="val 115000"/>
          </a:avLst>
        </a:prstGeom>
        <a:solidFill>
          <a:srgbClr val="2FC4CD"/>
        </a:solidFill>
        <a:ln w="19050" cap="flat" cmpd="sng" algn="ctr">
          <a:solidFill>
            <a:srgbClr val="20477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606074-A1C6-4B8E-9F77-EDEB8BFEBF50}">
      <dsp:nvSpPr>
        <dsp:cNvPr id="0" name=""/>
        <dsp:cNvSpPr/>
      </dsp:nvSpPr>
      <dsp:spPr>
        <a:xfrm>
          <a:off x="6669544" y="3919184"/>
          <a:ext cx="268341" cy="268341"/>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851A5676-E909-4430-9EDB-843119538F17}">
      <dsp:nvSpPr>
        <dsp:cNvPr id="0" name=""/>
        <dsp:cNvSpPr/>
      </dsp:nvSpPr>
      <dsp:spPr>
        <a:xfrm>
          <a:off x="7047662" y="2389950"/>
          <a:ext cx="2143849" cy="1414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Final version submitted to DFHERIS &amp; CSA funded.</a:t>
          </a:r>
        </a:p>
      </dsp:txBody>
      <dsp:txXfrm>
        <a:off x="7047662" y="2389950"/>
        <a:ext cx="2143849" cy="1414850"/>
      </dsp:txXfrm>
    </dsp:sp>
    <dsp:sp modelId="{C1738735-8E3B-4554-94C5-FB3411D07B54}">
      <dsp:nvSpPr>
        <dsp:cNvPr id="0" name=""/>
        <dsp:cNvSpPr/>
      </dsp:nvSpPr>
      <dsp:spPr>
        <a:xfrm>
          <a:off x="7047662" y="3804800"/>
          <a:ext cx="2143849" cy="497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2025</a:t>
          </a:r>
        </a:p>
      </dsp:txBody>
      <dsp:txXfrm>
        <a:off x="7047662" y="3804800"/>
        <a:ext cx="2143849" cy="497109"/>
      </dsp:txXfrm>
    </dsp:sp>
    <dsp:sp modelId="{39372146-BBFF-4757-B69E-CDD89DC57E7B}">
      <dsp:nvSpPr>
        <dsp:cNvPr id="0" name=""/>
        <dsp:cNvSpPr/>
      </dsp:nvSpPr>
      <dsp:spPr>
        <a:xfrm>
          <a:off x="6803715" y="2389950"/>
          <a:ext cx="0" cy="141485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39C81F0-21DA-42A6-91CA-9915DCD234C0}">
      <dsp:nvSpPr>
        <dsp:cNvPr id="0" name=""/>
        <dsp:cNvSpPr/>
      </dsp:nvSpPr>
      <dsp:spPr>
        <a:xfrm>
          <a:off x="6764413" y="2345210"/>
          <a:ext cx="87820" cy="89479"/>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8E1FBA-92FF-435C-85D2-FE18B0F8A172}">
      <dsp:nvSpPr>
        <dsp:cNvPr id="0" name=""/>
        <dsp:cNvSpPr/>
      </dsp:nvSpPr>
      <dsp:spPr>
        <a:xfrm rot="8100000">
          <a:off x="7941489" y="554048"/>
          <a:ext cx="344992" cy="344992"/>
        </a:xfrm>
        <a:prstGeom prst="teardrop">
          <a:avLst>
            <a:gd name="adj" fmla="val 115000"/>
          </a:avLst>
        </a:prstGeom>
        <a:solidFill>
          <a:srgbClr val="2FC4CD"/>
        </a:solidFill>
        <a:ln w="19050" cap="flat" cmpd="sng" algn="ctr">
          <a:solidFill>
            <a:srgbClr val="20477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1155CF-0763-4B2D-8565-751F80D4F52A}">
      <dsp:nvSpPr>
        <dsp:cNvPr id="0" name=""/>
        <dsp:cNvSpPr/>
      </dsp:nvSpPr>
      <dsp:spPr>
        <a:xfrm>
          <a:off x="7979814" y="592374"/>
          <a:ext cx="268341" cy="268341"/>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E65379C-BCBF-4FAB-B7EA-7B65665F1981}">
      <dsp:nvSpPr>
        <dsp:cNvPr id="0" name=""/>
        <dsp:cNvSpPr/>
      </dsp:nvSpPr>
      <dsp:spPr>
        <a:xfrm>
          <a:off x="8357932" y="975099"/>
          <a:ext cx="2143849" cy="1414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latin typeface="+mn-lt"/>
              <a:ea typeface="+mn-ea"/>
              <a:cs typeface="+mn-cs"/>
            </a:rPr>
            <a:t>EOSC.ie project</a:t>
          </a:r>
          <a:endParaRPr lang="en-US" sz="1500" kern="1200" dirty="0"/>
        </a:p>
      </dsp:txBody>
      <dsp:txXfrm>
        <a:off x="8357932" y="975099"/>
        <a:ext cx="2143849" cy="1414850"/>
      </dsp:txXfrm>
    </dsp:sp>
    <dsp:sp modelId="{12EA3672-0FE4-442D-A9B9-E08F183BA5FC}">
      <dsp:nvSpPr>
        <dsp:cNvPr id="0" name=""/>
        <dsp:cNvSpPr/>
      </dsp:nvSpPr>
      <dsp:spPr>
        <a:xfrm>
          <a:off x="8357932" y="477989"/>
          <a:ext cx="2143849" cy="497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2026</a:t>
          </a:r>
        </a:p>
      </dsp:txBody>
      <dsp:txXfrm>
        <a:off x="8357932" y="477989"/>
        <a:ext cx="2143849" cy="497109"/>
      </dsp:txXfrm>
    </dsp:sp>
    <dsp:sp modelId="{4BDA4594-0E43-4AD4-9A5B-1D8D0FD8B626}">
      <dsp:nvSpPr>
        <dsp:cNvPr id="0" name=""/>
        <dsp:cNvSpPr/>
      </dsp:nvSpPr>
      <dsp:spPr>
        <a:xfrm>
          <a:off x="8113985" y="975099"/>
          <a:ext cx="0" cy="141485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9DAAD00-4E35-4205-9B47-F34E6529E6CE}">
      <dsp:nvSpPr>
        <dsp:cNvPr id="0" name=""/>
        <dsp:cNvSpPr/>
      </dsp:nvSpPr>
      <dsp:spPr>
        <a:xfrm>
          <a:off x="8074683" y="2345210"/>
          <a:ext cx="87820" cy="89479"/>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622CB-6B98-4DD5-962F-5FEC7B3ED109}">
      <dsp:nvSpPr>
        <dsp:cNvPr id="0" name=""/>
        <dsp:cNvSpPr/>
      </dsp:nvSpPr>
      <dsp:spPr>
        <a:xfrm>
          <a:off x="0" y="226683"/>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BE2377B2-5FF5-4DCF-9545-A6A6BECC0DB2}">
      <dsp:nvSpPr>
        <dsp:cNvPr id="0" name=""/>
        <dsp:cNvSpPr/>
      </dsp:nvSpPr>
      <dsp:spPr>
        <a:xfrm>
          <a:off x="271117" y="34803"/>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Information Literacy</a:t>
          </a:r>
          <a:endParaRPr lang="en-IE" sz="1400" kern="1200" dirty="0">
            <a:solidFill>
              <a:prstClr val="white"/>
            </a:solidFill>
            <a:latin typeface="Aptos" panose="02110004020202020204"/>
            <a:ea typeface="+mn-ea"/>
            <a:cs typeface="+mn-cs"/>
          </a:endParaRPr>
        </a:p>
      </dsp:txBody>
      <dsp:txXfrm>
        <a:off x="289851" y="53537"/>
        <a:ext cx="3758175" cy="346292"/>
      </dsp:txXfrm>
    </dsp:sp>
    <dsp:sp modelId="{791896AB-C955-4E86-8BB5-82A0453397EC}">
      <dsp:nvSpPr>
        <dsp:cNvPr id="0" name=""/>
        <dsp:cNvSpPr/>
      </dsp:nvSpPr>
      <dsp:spPr>
        <a:xfrm>
          <a:off x="0" y="816363"/>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8DB67694-2970-4289-9336-D5859859B57C}">
      <dsp:nvSpPr>
        <dsp:cNvPr id="0" name=""/>
        <dsp:cNvSpPr/>
      </dsp:nvSpPr>
      <dsp:spPr>
        <a:xfrm>
          <a:off x="271117" y="624483"/>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Research Support &amp; Scholarly Communication</a:t>
          </a:r>
          <a:endParaRPr lang="en-IE" sz="1400" kern="1200" dirty="0">
            <a:solidFill>
              <a:prstClr val="white"/>
            </a:solidFill>
            <a:latin typeface="Aptos" panose="02110004020202020204"/>
            <a:ea typeface="+mn-ea"/>
            <a:cs typeface="+mn-cs"/>
          </a:endParaRPr>
        </a:p>
      </dsp:txBody>
      <dsp:txXfrm>
        <a:off x="289851" y="643217"/>
        <a:ext cx="3758175" cy="346292"/>
      </dsp:txXfrm>
    </dsp:sp>
    <dsp:sp modelId="{EA29AE6F-492A-4B6E-B115-D05EABE2DDBA}">
      <dsp:nvSpPr>
        <dsp:cNvPr id="0" name=""/>
        <dsp:cNvSpPr/>
      </dsp:nvSpPr>
      <dsp:spPr>
        <a:xfrm>
          <a:off x="0" y="1406043"/>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5DC4870A-C211-4680-848A-7FF1E3F37CFA}">
      <dsp:nvSpPr>
        <dsp:cNvPr id="0" name=""/>
        <dsp:cNvSpPr/>
      </dsp:nvSpPr>
      <dsp:spPr>
        <a:xfrm>
          <a:off x="271117" y="1214164"/>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dirty="0">
              <a:solidFill>
                <a:prstClr val="white"/>
              </a:solidFill>
              <a:latin typeface="Aptos" panose="02110004020202020204"/>
              <a:ea typeface="+mn-ea"/>
              <a:cs typeface="+mn-cs"/>
            </a:rPr>
            <a:t>Collection Development &amp; Curation</a:t>
          </a:r>
          <a:endParaRPr lang="en-IE" sz="1400" kern="1200" dirty="0">
            <a:solidFill>
              <a:prstClr val="white"/>
            </a:solidFill>
            <a:latin typeface="Aptos" panose="02110004020202020204"/>
            <a:ea typeface="+mn-ea"/>
            <a:cs typeface="+mn-cs"/>
          </a:endParaRPr>
        </a:p>
      </dsp:txBody>
      <dsp:txXfrm>
        <a:off x="289851" y="1232898"/>
        <a:ext cx="3758175" cy="346292"/>
      </dsp:txXfrm>
    </dsp:sp>
    <dsp:sp modelId="{A7A94849-AA21-45D7-8DB3-16B5E432BF2D}">
      <dsp:nvSpPr>
        <dsp:cNvPr id="0" name=""/>
        <dsp:cNvSpPr/>
      </dsp:nvSpPr>
      <dsp:spPr>
        <a:xfrm>
          <a:off x="0" y="1995724"/>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BE3DBF3-0CDD-4808-B90D-3DA773D7A105}">
      <dsp:nvSpPr>
        <dsp:cNvPr id="0" name=""/>
        <dsp:cNvSpPr/>
      </dsp:nvSpPr>
      <dsp:spPr>
        <a:xfrm>
          <a:off x="271117" y="1803844"/>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Digital &amp; Technological Proficiency</a:t>
          </a:r>
          <a:endParaRPr lang="en-IE" sz="1400" kern="1200" dirty="0">
            <a:solidFill>
              <a:prstClr val="white"/>
            </a:solidFill>
            <a:latin typeface="Aptos" panose="02110004020202020204"/>
            <a:ea typeface="+mn-ea"/>
            <a:cs typeface="+mn-cs"/>
          </a:endParaRPr>
        </a:p>
      </dsp:txBody>
      <dsp:txXfrm>
        <a:off x="289851" y="1822578"/>
        <a:ext cx="3758175" cy="346292"/>
      </dsp:txXfrm>
    </dsp:sp>
    <dsp:sp modelId="{B1866B1F-E26F-4CD8-81B3-47E35DB29A34}">
      <dsp:nvSpPr>
        <dsp:cNvPr id="0" name=""/>
        <dsp:cNvSpPr/>
      </dsp:nvSpPr>
      <dsp:spPr>
        <a:xfrm>
          <a:off x="0" y="2585404"/>
          <a:ext cx="5422348" cy="327600"/>
        </a:xfrm>
        <a:prstGeom prst="rect">
          <a:avLst/>
        </a:prstGeom>
        <a:no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BAFD3656-607D-45BA-948E-643195E651BE}">
      <dsp:nvSpPr>
        <dsp:cNvPr id="0" name=""/>
        <dsp:cNvSpPr/>
      </dsp:nvSpPr>
      <dsp:spPr>
        <a:xfrm>
          <a:off x="271117" y="2387579"/>
          <a:ext cx="3795643" cy="383760"/>
        </a:xfrm>
        <a:prstGeom prst="roundRect">
          <a:avLst/>
        </a:prstGeom>
        <a:solidFill>
          <a:srgbClr val="2FC4CD"/>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1400" kern="1200">
              <a:solidFill>
                <a:prstClr val="white"/>
              </a:solidFill>
              <a:latin typeface="Aptos" panose="02110004020202020204"/>
              <a:ea typeface="+mn-ea"/>
              <a:cs typeface="+mn-cs"/>
            </a:rPr>
            <a:t>User-Centered Service &amp; Outreach</a:t>
          </a:r>
          <a:endParaRPr lang="en-US" sz="1400" kern="1200" dirty="0">
            <a:solidFill>
              <a:prstClr val="white"/>
            </a:solidFill>
            <a:latin typeface="Aptos" panose="02110004020202020204"/>
            <a:ea typeface="+mn-ea"/>
            <a:cs typeface="+mn-cs"/>
          </a:endParaRPr>
        </a:p>
      </dsp:txBody>
      <dsp:txXfrm>
        <a:off x="289851" y="2406313"/>
        <a:ext cx="3758175"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F3A20-AC1B-914B-A7BB-1A63F6727D49}" type="datetimeFigureOut">
              <a:rPr lang="en-US" smtClean="0"/>
              <a:t>3/21/2026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7251E-D1D5-034C-85F8-728E8F45245E}" type="slidenum">
              <a:rPr lang="en-US" smtClean="0"/>
              <a:t>‹#›</a:t>
            </a:fld>
            <a:endParaRPr lang="en-US"/>
          </a:p>
        </p:txBody>
      </p:sp>
    </p:spTree>
    <p:extLst>
      <p:ext uri="{BB962C8B-B14F-4D97-AF65-F5344CB8AC3E}">
        <p14:creationId xmlns:p14="http://schemas.microsoft.com/office/powerpoint/2010/main" val="358942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This case study explores how core library competencies, organising information, teaching and community engagement, are increasingly essential within national‑level research infrastructure initiatives. Drawing on my transition from academic librarian to Research Engagement Officer at </a:t>
            </a:r>
            <a:r>
              <a:rPr lang="en-IE" sz="1200" kern="1200" dirty="0" err="1">
                <a:solidFill>
                  <a:schemeClr val="tx1"/>
                </a:solidFill>
                <a:effectLst/>
                <a:latin typeface="+mn-lt"/>
                <a:ea typeface="+mn-ea"/>
                <a:cs typeface="+mn-cs"/>
              </a:rPr>
              <a:t>Asiera</a:t>
            </a:r>
            <a:r>
              <a:rPr lang="en-IE" sz="1200" kern="1200" dirty="0">
                <a:solidFill>
                  <a:schemeClr val="tx1"/>
                </a:solidFill>
                <a:effectLst/>
                <a:latin typeface="+mn-lt"/>
                <a:ea typeface="+mn-ea"/>
                <a:cs typeface="+mn-cs"/>
              </a:rPr>
              <a:t>, I reflect on how librarianship continues to shape my professional practice, even outside a traditional library setting.</a:t>
            </a:r>
          </a:p>
          <a:p>
            <a:endParaRPr lang="en-IE" dirty="0"/>
          </a:p>
        </p:txBody>
      </p:sp>
      <p:sp>
        <p:nvSpPr>
          <p:cNvPr id="4" name="Slide Number Placeholder 3"/>
          <p:cNvSpPr>
            <a:spLocks noGrp="1"/>
          </p:cNvSpPr>
          <p:nvPr>
            <p:ph type="sldNum" sz="quarter" idx="5"/>
          </p:nvPr>
        </p:nvSpPr>
        <p:spPr/>
        <p:txBody>
          <a:bodyPr/>
          <a:lstStyle/>
          <a:p>
            <a:fld id="{6F97251E-D1D5-034C-85F8-728E8F45245E}" type="slidenum">
              <a:rPr lang="en-US" smtClean="0"/>
              <a:t>3</a:t>
            </a:fld>
            <a:endParaRPr lang="en-US"/>
          </a:p>
        </p:txBody>
      </p:sp>
    </p:spTree>
    <p:extLst>
      <p:ext uri="{BB962C8B-B14F-4D97-AF65-F5344CB8AC3E}">
        <p14:creationId xmlns:p14="http://schemas.microsoft.com/office/powerpoint/2010/main" val="1173901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6F97251E-D1D5-034C-85F8-728E8F45245E}" type="slidenum">
              <a:rPr lang="en-US" smtClean="0"/>
              <a:t>6</a:t>
            </a:fld>
            <a:endParaRPr lang="en-US"/>
          </a:p>
        </p:txBody>
      </p:sp>
    </p:spTree>
    <p:extLst>
      <p:ext uri="{BB962C8B-B14F-4D97-AF65-F5344CB8AC3E}">
        <p14:creationId xmlns:p14="http://schemas.microsoft.com/office/powerpoint/2010/main" val="2496873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64F41-02AC-6E6A-6205-2E6FB7301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8727F-3B92-1218-4D72-975DA27AB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B3096-84F5-6F71-34F5-2D6B5321D03F}"/>
              </a:ext>
            </a:extLst>
          </p:cNvPr>
          <p:cNvSpPr>
            <a:spLocks noGrp="1"/>
          </p:cNvSpPr>
          <p:nvPr>
            <p:ph type="body" idx="1"/>
          </p:nvPr>
        </p:nvSpPr>
        <p:spPr/>
        <p:txBody>
          <a:bodyPr/>
          <a:lstStyle/>
          <a:p>
            <a:r>
              <a:rPr lang="en-IE" sz="1200" kern="1200" dirty="0">
                <a:solidFill>
                  <a:schemeClr val="tx1"/>
                </a:solidFill>
                <a:effectLst/>
                <a:latin typeface="+mn-lt"/>
                <a:ea typeface="+mn-ea"/>
                <a:cs typeface="+mn-cs"/>
              </a:rPr>
              <a:t>Through EOSC Ireland, librarianship skills inform stakeholder engagement, governance development and planning for a national node that will connect Irish researchers to European Open Science infrastructures.</a:t>
            </a:r>
            <a:endParaRPr lang="en-IE" dirty="0"/>
          </a:p>
        </p:txBody>
      </p:sp>
      <p:sp>
        <p:nvSpPr>
          <p:cNvPr id="4" name="Slide Number Placeholder 3">
            <a:extLst>
              <a:ext uri="{FF2B5EF4-FFF2-40B4-BE49-F238E27FC236}">
                <a16:creationId xmlns:a16="http://schemas.microsoft.com/office/drawing/2014/main" id="{3A182FED-B2A1-CEA5-DC38-55B2BD94561B}"/>
              </a:ext>
            </a:extLst>
          </p:cNvPr>
          <p:cNvSpPr>
            <a:spLocks noGrp="1"/>
          </p:cNvSpPr>
          <p:nvPr>
            <p:ph type="sldNum" sz="quarter" idx="5"/>
          </p:nvPr>
        </p:nvSpPr>
        <p:spPr/>
        <p:txBody>
          <a:bodyPr/>
          <a:lstStyle/>
          <a:p>
            <a:fld id="{6F97251E-D1D5-034C-85F8-728E8F45245E}" type="slidenum">
              <a:rPr lang="en-US" smtClean="0"/>
              <a:t>10</a:t>
            </a:fld>
            <a:endParaRPr lang="en-US"/>
          </a:p>
        </p:txBody>
      </p:sp>
    </p:spTree>
    <p:extLst>
      <p:ext uri="{BB962C8B-B14F-4D97-AF65-F5344CB8AC3E}">
        <p14:creationId xmlns:p14="http://schemas.microsoft.com/office/powerpoint/2010/main" val="3884920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Established under NORF Open Research Fund (2022)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Built a national community of practice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Now transitioning to a long-term self-sustaining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“Sonraí began under the NORF 2022 call, with a mandate to help implement the national action plan for open research. We’re now evolving from a funded project to a sustainable network with long-term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fld id="{EFC472AC-E7F1-42EC-9172-D5F3701536A7}" type="slidenum">
              <a:rPr lang="en-IE" smtClean="0"/>
              <a:t>11</a:t>
            </a:fld>
            <a:endParaRPr lang="en-IE"/>
          </a:p>
        </p:txBody>
      </p:sp>
    </p:spTree>
    <p:extLst>
      <p:ext uri="{BB962C8B-B14F-4D97-AF65-F5344CB8AC3E}">
        <p14:creationId xmlns:p14="http://schemas.microsoft.com/office/powerpoint/2010/main" val="3509636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Governance</a:t>
            </a:r>
            <a:endParaRPr lang="en-IE" dirty="0"/>
          </a:p>
        </p:txBody>
      </p:sp>
      <p:sp>
        <p:nvSpPr>
          <p:cNvPr id="4" name="Slide Number Placeholder 3"/>
          <p:cNvSpPr>
            <a:spLocks noGrp="1"/>
          </p:cNvSpPr>
          <p:nvPr>
            <p:ph type="sldNum" sz="quarter" idx="5"/>
          </p:nvPr>
        </p:nvSpPr>
        <p:spPr/>
        <p:txBody>
          <a:bodyPr/>
          <a:lstStyle/>
          <a:p>
            <a:fld id="{72155C72-500B-413F-9E6D-A1C7BDBF61F9}" type="slidenum">
              <a:rPr lang="en-IE" smtClean="0"/>
              <a:t>14</a:t>
            </a:fld>
            <a:endParaRPr lang="en-IE"/>
          </a:p>
        </p:txBody>
      </p:sp>
    </p:spTree>
    <p:extLst>
      <p:ext uri="{BB962C8B-B14F-4D97-AF65-F5344CB8AC3E}">
        <p14:creationId xmlns:p14="http://schemas.microsoft.com/office/powerpoint/2010/main" val="3288255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task</a:t>
            </a:r>
            <a:endParaRPr lang="en-IE" dirty="0"/>
          </a:p>
        </p:txBody>
      </p:sp>
      <p:sp>
        <p:nvSpPr>
          <p:cNvPr id="4" name="Slide Number Placeholder 3"/>
          <p:cNvSpPr>
            <a:spLocks noGrp="1"/>
          </p:cNvSpPr>
          <p:nvPr>
            <p:ph type="sldNum" sz="quarter" idx="5"/>
          </p:nvPr>
        </p:nvSpPr>
        <p:spPr/>
        <p:txBody>
          <a:bodyPr/>
          <a:lstStyle/>
          <a:p>
            <a:fld id="{72155C72-500B-413F-9E6D-A1C7BDBF61F9}" type="slidenum">
              <a:rPr lang="en-IE" smtClean="0"/>
              <a:t>15</a:t>
            </a:fld>
            <a:endParaRPr lang="en-IE"/>
          </a:p>
        </p:txBody>
      </p:sp>
    </p:spTree>
    <p:extLst>
      <p:ext uri="{BB962C8B-B14F-4D97-AF65-F5344CB8AC3E}">
        <p14:creationId xmlns:p14="http://schemas.microsoft.com/office/powerpoint/2010/main" val="1702640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EOSC stands for European Open Science Cloud. The EOSC Federation aims to provide Europe's researchers with the necessary digital resources to conduct research within and across disciplines and borders according to the principles of FAIR data and open science, in a trustworthy and secure environment. This will be done by putting in place a so-called ‘system of systems’ with an appropriate </a:t>
            </a:r>
            <a:r>
              <a:rPr lang="en-US" dirty="0" err="1"/>
              <a:t>organisational</a:t>
            </a:r>
            <a:r>
              <a:rPr lang="en-US" dirty="0"/>
              <a:t> and operational structure, between institutional, regional, national, and European data repositories, research infrastructures, e-infrastructures and other scientific service providers federated into a network of nodes. </a:t>
            </a:r>
          </a:p>
          <a:p>
            <a:endParaRPr lang="en-US" dirty="0"/>
          </a:p>
          <a:p>
            <a:r>
              <a:rPr lang="en-US" dirty="0"/>
              <a:t>An EOSC Node will be typically formed by multiple research institutes, universities and other stakeholders with a common geographical or thematic scope. The goals of the EOSC Federation include enhanced access to and use of digital resources, improved efficiency and higher impact of investment in research, improved research integrity, increased robustness and trustworthiness and increased data sovereignty.</a:t>
            </a:r>
            <a:endParaRPr lang="en-IE" dirty="0"/>
          </a:p>
          <a:p>
            <a:endParaRPr lang="en-IE" dirty="0"/>
          </a:p>
        </p:txBody>
      </p:sp>
      <p:sp>
        <p:nvSpPr>
          <p:cNvPr id="4" name="Slide Number Placeholder 3"/>
          <p:cNvSpPr>
            <a:spLocks noGrp="1"/>
          </p:cNvSpPr>
          <p:nvPr>
            <p:ph type="sldNum" sz="quarter" idx="5"/>
          </p:nvPr>
        </p:nvSpPr>
        <p:spPr/>
        <p:txBody>
          <a:bodyPr/>
          <a:lstStyle/>
          <a:p>
            <a:fld id="{6F97251E-D1D5-034C-85F8-728E8F45245E}" type="slidenum">
              <a:rPr lang="en-US" smtClean="0"/>
              <a:t>17</a:t>
            </a:fld>
            <a:endParaRPr lang="en-US"/>
          </a:p>
        </p:txBody>
      </p:sp>
    </p:spTree>
    <p:extLst>
      <p:ext uri="{BB962C8B-B14F-4D97-AF65-F5344CB8AC3E}">
        <p14:creationId xmlns:p14="http://schemas.microsoft.com/office/powerpoint/2010/main" val="202449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Roboto" panose="02000000000000000000" pitchFamily="2" charset="0"/>
              </a:rPr>
              <a:t>The EOSC EU node is the first node of the EOSC Federation,  made available to researchers by the European Commission. This gives researchers across Europe access to a range of tools &amp; services including file sync and share, interactive lab notebooks, large file and bulk data transfer, virtual machines and cloud container platforms. </a:t>
            </a:r>
            <a:r>
              <a:rPr lang="en-US" sz="900" b="0" strike="noStrike" spc="-1" dirty="0">
                <a:solidFill>
                  <a:schemeClr val="dk1"/>
                </a:solidFill>
                <a:latin typeface="+mn-lt"/>
              </a:rPr>
              <a:t>There are 13 additional candidate nodes which hope to be connected by the end of 2025.</a:t>
            </a:r>
            <a:r>
              <a:rPr lang="en-IE" sz="900" b="0" strike="noStrike" spc="-1" dirty="0">
                <a:solidFill>
                  <a:schemeClr val="dk1"/>
                </a:solidFill>
                <a:latin typeface="+mn-lt"/>
              </a:rPr>
              <a:t> Examples of these candidate nodes include national nodes from Finland, Poland, Germany and the Netherlands and thematic nodes from biobanking and biomolecular studies from BBML ERIC, the life sciences including </a:t>
            </a:r>
            <a:r>
              <a:rPr lang="en-IE" sz="1100" dirty="0"/>
              <a:t>Elixir, EMBL, Instruct, </a:t>
            </a:r>
            <a:r>
              <a:rPr lang="en-IE" sz="1100" dirty="0" err="1"/>
              <a:t>Bioimanging</a:t>
            </a:r>
            <a:r>
              <a:rPr lang="en-IE" sz="900" b="0" strike="noStrike" spc="-1" dirty="0">
                <a:solidFill>
                  <a:schemeClr val="dk1"/>
                </a:solidFill>
                <a:latin typeface="+mn-lt"/>
              </a:rPr>
              <a:t> and CERN.</a:t>
            </a:r>
            <a:endParaRPr lang="en-US" sz="900" b="0" strike="noStrike" spc="-1" dirty="0">
              <a:solidFill>
                <a:srgbClr val="000000"/>
              </a:solidFill>
              <a:latin typeface="Calibri"/>
            </a:endParaRPr>
          </a:p>
          <a:p>
            <a:endParaRPr lang="en-IE" dirty="0"/>
          </a:p>
        </p:txBody>
      </p:sp>
      <p:sp>
        <p:nvSpPr>
          <p:cNvPr id="4" name="Slide Number Placeholder 3"/>
          <p:cNvSpPr>
            <a:spLocks noGrp="1"/>
          </p:cNvSpPr>
          <p:nvPr>
            <p:ph type="sldNum" sz="quarter" idx="5"/>
          </p:nvPr>
        </p:nvSpPr>
        <p:spPr/>
        <p:txBody>
          <a:bodyPr/>
          <a:lstStyle/>
          <a:p>
            <a:fld id="{6F97251E-D1D5-034C-85F8-728E8F45245E}" type="slidenum">
              <a:rPr lang="en-US" smtClean="0"/>
              <a:t>18</a:t>
            </a:fld>
            <a:endParaRPr lang="en-US"/>
          </a:p>
        </p:txBody>
      </p:sp>
    </p:spTree>
    <p:extLst>
      <p:ext uri="{BB962C8B-B14F-4D97-AF65-F5344CB8AC3E}">
        <p14:creationId xmlns:p14="http://schemas.microsoft.com/office/powerpoint/2010/main" val="1674433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spc="-1" dirty="0">
                <a:solidFill>
                  <a:schemeClr val="lt1"/>
                </a:solidFill>
                <a:latin typeface="Arial"/>
              </a:rPr>
              <a:t>Nominated by DFHERIS, </a:t>
            </a:r>
            <a:r>
              <a:rPr lang="en-US" sz="1200" b="0" strike="noStrike" spc="-1" dirty="0" err="1">
                <a:solidFill>
                  <a:schemeClr val="lt1"/>
                </a:solidFill>
                <a:latin typeface="Arial"/>
              </a:rPr>
              <a:t>Asiera</a:t>
            </a:r>
            <a:r>
              <a:rPr lang="en-US" sz="1200" b="0" strike="noStrike" spc="-1" dirty="0">
                <a:solidFill>
                  <a:schemeClr val="lt1"/>
                </a:solidFill>
                <a:latin typeface="Arial"/>
              </a:rPr>
              <a:t> is the EOSC Association Mandated </a:t>
            </a:r>
            <a:r>
              <a:rPr lang="en-US" sz="1200" b="0" strike="noStrike" spc="-1" dirty="0" err="1">
                <a:solidFill>
                  <a:schemeClr val="lt1"/>
                </a:solidFill>
                <a:latin typeface="Arial"/>
              </a:rPr>
              <a:t>Organisation</a:t>
            </a:r>
            <a:r>
              <a:rPr lang="en-US" sz="1200" b="0" strike="noStrike" spc="-1" dirty="0">
                <a:solidFill>
                  <a:schemeClr val="lt1"/>
                </a:solidFill>
                <a:latin typeface="Arial"/>
              </a:rPr>
              <a:t> for Ireland. </a:t>
            </a:r>
            <a:r>
              <a:rPr lang="en-US" dirty="0"/>
              <a:t>The overall recommendation coming from the final paper included detailed planning for an EOSC-Ireland node to occur via a CSA (Co-ordination and Support Action) followed by full implementation. </a:t>
            </a:r>
            <a:r>
              <a:rPr lang="en-US" sz="1200" kern="1200" dirty="0">
                <a:solidFill>
                  <a:schemeClr val="tx1"/>
                </a:solidFill>
                <a:effectLst/>
                <a:latin typeface="+mn-lt"/>
                <a:ea typeface="+mn-ea"/>
                <a:cs typeface="+mn-cs"/>
              </a:rPr>
              <a:t>The project includes partners from the across the Irish research and academia community, including ICHEC, TU Dublin, DRI and others and will recommend architectural and technical solutions, propose governance, business, and funding models and drive stakeholder engagement. And I’m delighted to say that DFHERIS have agreed to fund this initial 12 month project which we will kick off in early 2026.</a:t>
            </a:r>
            <a:endParaRPr lang="en-US" dirty="0"/>
          </a:p>
          <a:p>
            <a:endParaRPr lang="en-IE" dirty="0"/>
          </a:p>
        </p:txBody>
      </p:sp>
      <p:sp>
        <p:nvSpPr>
          <p:cNvPr id="4" name="Slide Number Placeholder 3"/>
          <p:cNvSpPr>
            <a:spLocks noGrp="1"/>
          </p:cNvSpPr>
          <p:nvPr>
            <p:ph type="sldNum" sz="quarter" idx="5"/>
          </p:nvPr>
        </p:nvSpPr>
        <p:spPr/>
        <p:txBody>
          <a:bodyPr/>
          <a:lstStyle/>
          <a:p>
            <a:fld id="{6F97251E-D1D5-034C-85F8-728E8F45245E}" type="slidenum">
              <a:rPr lang="en-US" smtClean="0"/>
              <a:t>19</a:t>
            </a:fld>
            <a:endParaRPr lang="en-US"/>
          </a:p>
        </p:txBody>
      </p:sp>
    </p:spTree>
    <p:extLst>
      <p:ext uri="{BB962C8B-B14F-4D97-AF65-F5344CB8AC3E}">
        <p14:creationId xmlns:p14="http://schemas.microsoft.com/office/powerpoint/2010/main" val="2284334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Establishing the EOSC Ireland node is a strategic step toward achieving key national policy objectives in research, innovation, and digital transformation, including Impact 2030, European Research Area Priority Actions on Open Science, NORF National Action Plan </a:t>
            </a:r>
            <a:r>
              <a:rPr lang="en-IE" sz="1200" b="0" i="0" u="none" strike="noStrike" kern="1200" dirty="0">
                <a:solidFill>
                  <a:schemeClr val="tx1"/>
                </a:solidFill>
                <a:effectLst/>
                <a:latin typeface="+mn-lt"/>
                <a:ea typeface="+mn-ea"/>
                <a:cs typeface="+mn-cs"/>
              </a:rPr>
              <a:t>for Open Research and Open Data Strategy 2023–2027. It will also </a:t>
            </a:r>
            <a:r>
              <a:rPr lang="en-US" sz="1200" kern="1200" dirty="0">
                <a:solidFill>
                  <a:schemeClr val="tx1"/>
                </a:solidFill>
                <a:effectLst/>
                <a:latin typeface="+mn-lt"/>
                <a:ea typeface="+mn-ea"/>
                <a:cs typeface="+mn-cs"/>
              </a:rPr>
              <a:t>enable researchers to conduct high-quality, reproducible research and drive new scientific discoveries. </a:t>
            </a:r>
            <a:r>
              <a:rPr lang="en-IE"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In the second half of 2026, Ireland will host the European Union presidency, offering a key chance to showcase its leadership in Open Science through this CSA.</a:t>
            </a:r>
            <a:endParaRPr lang="en-IE"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F97251E-D1D5-034C-85F8-728E8F45245E}" type="slidenum">
              <a:rPr lang="en-US" smtClean="0"/>
              <a:t>20</a:t>
            </a:fld>
            <a:endParaRPr lang="en-US"/>
          </a:p>
        </p:txBody>
      </p:sp>
    </p:spTree>
    <p:extLst>
      <p:ext uri="{BB962C8B-B14F-4D97-AF65-F5344CB8AC3E}">
        <p14:creationId xmlns:p14="http://schemas.microsoft.com/office/powerpoint/2010/main" val="1030078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Through EOSC Ireland, librarianship skills inform stakeholder engagement, governance development and planning for a national node that will connect Irish researchers to European Open Science infrastructures.</a:t>
            </a:r>
            <a:endParaRPr lang="en-IE" dirty="0"/>
          </a:p>
        </p:txBody>
      </p:sp>
      <p:sp>
        <p:nvSpPr>
          <p:cNvPr id="4" name="Slide Number Placeholder 3"/>
          <p:cNvSpPr>
            <a:spLocks noGrp="1"/>
          </p:cNvSpPr>
          <p:nvPr>
            <p:ph type="sldNum" sz="quarter" idx="5"/>
          </p:nvPr>
        </p:nvSpPr>
        <p:spPr/>
        <p:txBody>
          <a:bodyPr/>
          <a:lstStyle/>
          <a:p>
            <a:fld id="{6F97251E-D1D5-034C-85F8-728E8F45245E}" type="slidenum">
              <a:rPr lang="en-US" smtClean="0"/>
              <a:t>22</a:t>
            </a:fld>
            <a:endParaRPr lang="en-US"/>
          </a:p>
        </p:txBody>
      </p:sp>
    </p:spTree>
    <p:extLst>
      <p:ext uri="{BB962C8B-B14F-4D97-AF65-F5344CB8AC3E}">
        <p14:creationId xmlns:p14="http://schemas.microsoft.com/office/powerpoint/2010/main" val="2215789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97251E-D1D5-034C-85F8-728E8F45245E}" type="slidenum">
              <a:rPr lang="en-US" smtClean="0"/>
              <a:t>24</a:t>
            </a:fld>
            <a:endParaRPr lang="en-US"/>
          </a:p>
        </p:txBody>
      </p:sp>
    </p:spTree>
    <p:extLst>
      <p:ext uri="{BB962C8B-B14F-4D97-AF65-F5344CB8AC3E}">
        <p14:creationId xmlns:p14="http://schemas.microsoft.com/office/powerpoint/2010/main" val="3560079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www.asiera.ie/" TargetMode="External"/><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42105D-A9CE-6FC9-93F0-760A7517BA3D}"/>
              </a:ext>
            </a:extLst>
          </p:cNvPr>
          <p:cNvSpPr>
            <a:spLocks noGrp="1"/>
          </p:cNvSpPr>
          <p:nvPr>
            <p:ph type="body" sz="quarter" idx="10" hasCustomPrompt="1"/>
          </p:nvPr>
        </p:nvSpPr>
        <p:spPr>
          <a:xfrm>
            <a:off x="334779" y="3237400"/>
            <a:ext cx="4884922" cy="1510744"/>
          </a:xfrm>
          <a:prstGeom prst="rect">
            <a:avLst/>
          </a:prstGeom>
        </p:spPr>
        <p:txBody>
          <a:bodyPr/>
          <a:lstStyle>
            <a:lvl1pPr marL="0" indent="0">
              <a:lnSpc>
                <a:spcPct val="70000"/>
              </a:lnSpc>
              <a:buNone/>
              <a:defRPr sz="4000" b="1">
                <a:solidFill>
                  <a:srgbClr val="2F5FAD"/>
                </a:solidFill>
                <a:latin typeface="Open Sans" pitchFamily="2" charset="0"/>
                <a:ea typeface="Open Sans" pitchFamily="2" charset="0"/>
                <a:cs typeface="Open Sans" pitchFamily="2" charset="0"/>
              </a:defRPr>
            </a:lvl1pPr>
          </a:lstStyle>
          <a:p>
            <a:pPr lvl="0"/>
            <a:r>
              <a:rPr lang="en-US"/>
              <a:t>Cover Heading</a:t>
            </a:r>
            <a:br>
              <a:rPr lang="en-US"/>
            </a:br>
            <a:r>
              <a:rPr lang="en-US"/>
              <a:t>(40pt)</a:t>
            </a:r>
          </a:p>
        </p:txBody>
      </p:sp>
      <p:sp>
        <p:nvSpPr>
          <p:cNvPr id="5" name="Text Placeholder 3">
            <a:extLst>
              <a:ext uri="{FF2B5EF4-FFF2-40B4-BE49-F238E27FC236}">
                <a16:creationId xmlns:a16="http://schemas.microsoft.com/office/drawing/2014/main" id="{3CD5B477-19EB-25B0-C65D-86CE8D7DB9F4}"/>
              </a:ext>
            </a:extLst>
          </p:cNvPr>
          <p:cNvSpPr>
            <a:spLocks noGrp="1"/>
          </p:cNvSpPr>
          <p:nvPr>
            <p:ph type="body" sz="quarter" idx="11" hasCustomPrompt="1"/>
          </p:nvPr>
        </p:nvSpPr>
        <p:spPr>
          <a:xfrm>
            <a:off x="347479" y="4901100"/>
            <a:ext cx="4872221" cy="1510744"/>
          </a:xfrm>
          <a:prstGeom prst="rect">
            <a:avLst/>
          </a:prstGeom>
        </p:spPr>
        <p:txBody>
          <a:bodyPr/>
          <a:lstStyle>
            <a:lvl1pPr marL="0" indent="0">
              <a:lnSpc>
                <a:spcPct val="70000"/>
              </a:lnSpc>
              <a:buNone/>
              <a:defRPr sz="2400" b="0" i="0">
                <a:solidFill>
                  <a:srgbClr val="2F5FAD"/>
                </a:solidFill>
                <a:latin typeface="Open Sans" pitchFamily="2" charset="0"/>
                <a:ea typeface="Open Sans" pitchFamily="2" charset="0"/>
                <a:cs typeface="Open Sans" pitchFamily="2" charset="0"/>
              </a:defRPr>
            </a:lvl1pPr>
          </a:lstStyle>
          <a:p>
            <a:pPr lvl="0"/>
            <a:r>
              <a:rPr lang="en-US"/>
              <a:t>Subheading (if applicable) (24pt)</a:t>
            </a:r>
          </a:p>
        </p:txBody>
      </p:sp>
    </p:spTree>
    <p:extLst>
      <p:ext uri="{BB962C8B-B14F-4D97-AF65-F5344CB8AC3E}">
        <p14:creationId xmlns:p14="http://schemas.microsoft.com/office/powerpoint/2010/main" val="3441888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42105D-A9CE-6FC9-93F0-760A7517BA3D}"/>
              </a:ext>
            </a:extLst>
          </p:cNvPr>
          <p:cNvSpPr>
            <a:spLocks noGrp="1"/>
          </p:cNvSpPr>
          <p:nvPr>
            <p:ph type="body" sz="quarter" idx="10" hasCustomPrompt="1"/>
          </p:nvPr>
        </p:nvSpPr>
        <p:spPr>
          <a:xfrm>
            <a:off x="334779" y="3237400"/>
            <a:ext cx="4884922" cy="1510744"/>
          </a:xfrm>
          <a:prstGeom prst="rect">
            <a:avLst/>
          </a:prstGeom>
        </p:spPr>
        <p:txBody>
          <a:bodyPr/>
          <a:lstStyle>
            <a:lvl1pPr marL="0" indent="0">
              <a:lnSpc>
                <a:spcPct val="70000"/>
              </a:lnSpc>
              <a:buNone/>
              <a:defRPr sz="4000" b="1">
                <a:solidFill>
                  <a:schemeClr val="bg1"/>
                </a:solidFill>
                <a:latin typeface="Open Sans" pitchFamily="2" charset="0"/>
                <a:ea typeface="Open Sans" pitchFamily="2" charset="0"/>
                <a:cs typeface="Open Sans" pitchFamily="2" charset="0"/>
              </a:defRPr>
            </a:lvl1pPr>
          </a:lstStyle>
          <a:p>
            <a:pPr lvl="0"/>
            <a:r>
              <a:rPr lang="en-US"/>
              <a:t>Cover Heading</a:t>
            </a:r>
            <a:br>
              <a:rPr lang="en-US"/>
            </a:br>
            <a:r>
              <a:rPr lang="en-US"/>
              <a:t>(40pt)</a:t>
            </a:r>
          </a:p>
        </p:txBody>
      </p:sp>
      <p:sp>
        <p:nvSpPr>
          <p:cNvPr id="5" name="Text Placeholder 3">
            <a:extLst>
              <a:ext uri="{FF2B5EF4-FFF2-40B4-BE49-F238E27FC236}">
                <a16:creationId xmlns:a16="http://schemas.microsoft.com/office/drawing/2014/main" id="{3CD5B477-19EB-25B0-C65D-86CE8D7DB9F4}"/>
              </a:ext>
            </a:extLst>
          </p:cNvPr>
          <p:cNvSpPr>
            <a:spLocks noGrp="1"/>
          </p:cNvSpPr>
          <p:nvPr>
            <p:ph type="body" sz="quarter" idx="11" hasCustomPrompt="1"/>
          </p:nvPr>
        </p:nvSpPr>
        <p:spPr>
          <a:xfrm>
            <a:off x="347479" y="4901100"/>
            <a:ext cx="4872221" cy="1510744"/>
          </a:xfrm>
          <a:prstGeom prst="rect">
            <a:avLst/>
          </a:prstGeom>
        </p:spPr>
        <p:txBody>
          <a:bodyPr/>
          <a:lstStyle>
            <a:lvl1pPr marL="0" indent="0">
              <a:lnSpc>
                <a:spcPct val="70000"/>
              </a:lnSpc>
              <a:buNone/>
              <a:defRPr sz="2400" b="0" i="0">
                <a:solidFill>
                  <a:schemeClr val="bg1"/>
                </a:solidFill>
                <a:latin typeface="Open Sans" pitchFamily="2" charset="0"/>
                <a:ea typeface="Open Sans" pitchFamily="2" charset="0"/>
                <a:cs typeface="Open Sans" pitchFamily="2" charset="0"/>
              </a:defRPr>
            </a:lvl1pPr>
          </a:lstStyle>
          <a:p>
            <a:pPr lvl="0"/>
            <a:r>
              <a:rPr lang="en-US"/>
              <a:t>Subheading (if applicable) (24pt)</a:t>
            </a:r>
          </a:p>
        </p:txBody>
      </p:sp>
    </p:spTree>
    <p:extLst>
      <p:ext uri="{BB962C8B-B14F-4D97-AF65-F5344CB8AC3E}">
        <p14:creationId xmlns:p14="http://schemas.microsoft.com/office/powerpoint/2010/main" val="459857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text light">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C9EBE9F7-0F13-BDAB-46B1-E3FA37298A76}"/>
              </a:ext>
            </a:extLst>
          </p:cNvPr>
          <p:cNvSpPr>
            <a:spLocks noGrp="1"/>
          </p:cNvSpPr>
          <p:nvPr>
            <p:ph type="body" sz="quarter" idx="10" hasCustomPrompt="1"/>
          </p:nvPr>
        </p:nvSpPr>
        <p:spPr>
          <a:xfrm>
            <a:off x="696913" y="2305878"/>
            <a:ext cx="6389687" cy="3909185"/>
          </a:xfrm>
          <a:prstGeom prst="rect">
            <a:avLst/>
          </a:prstGeom>
        </p:spPr>
        <p:txBody>
          <a:bodyPr/>
          <a:lstStyle>
            <a:lvl1pPr marL="0" indent="0">
              <a:buNone/>
              <a:defRPr b="1">
                <a:solidFill>
                  <a:srgbClr val="2F5FAD"/>
                </a:solidFill>
                <a:latin typeface="Open Sans" pitchFamily="2" charset="0"/>
                <a:ea typeface="Open Sans" pitchFamily="2" charset="0"/>
                <a:cs typeface="Open Sans"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(28pt)</a:t>
            </a:r>
          </a:p>
        </p:txBody>
      </p:sp>
    </p:spTree>
    <p:extLst>
      <p:ext uri="{BB962C8B-B14F-4D97-AF65-F5344CB8AC3E}">
        <p14:creationId xmlns:p14="http://schemas.microsoft.com/office/powerpoint/2010/main" val="1106474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and content light">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A436E9F6-F8BB-E0C1-B63F-6DB448E84256}"/>
              </a:ext>
            </a:extLst>
          </p:cNvPr>
          <p:cNvSpPr>
            <a:spLocks noGrp="1"/>
          </p:cNvSpPr>
          <p:nvPr>
            <p:ph type="body" sz="quarter" idx="10" hasCustomPrompt="1"/>
          </p:nvPr>
        </p:nvSpPr>
        <p:spPr>
          <a:xfrm>
            <a:off x="696913" y="2243208"/>
            <a:ext cx="6757435" cy="1185792"/>
          </a:xfrm>
          <a:prstGeom prst="rect">
            <a:avLst/>
          </a:prstGeom>
        </p:spPr>
        <p:txBody>
          <a:bodyPr/>
          <a:lstStyle>
            <a:lvl1pPr marL="0" indent="0">
              <a:buFont typeface="Arial" panose="020B0604020202020204" pitchFamily="34" charset="0"/>
              <a:buNone/>
              <a:defRPr b="1" i="0">
                <a:solidFill>
                  <a:srgbClr val="2F5FAD"/>
                </a:solidFill>
                <a:latin typeface="Open Sans" pitchFamily="2" charset="0"/>
                <a:ea typeface="Open Sans" pitchFamily="2" charset="0"/>
                <a:cs typeface="Open Sans" pitchFamily="2" charset="0"/>
              </a:defRPr>
            </a:lvl1pPr>
          </a:lstStyle>
          <a:p>
            <a:pPr lvl="0"/>
            <a:r>
              <a:rPr lang="en-GB"/>
              <a:t>Example of bullet point title. </a:t>
            </a:r>
            <a:br>
              <a:rPr lang="en-GB"/>
            </a:br>
            <a:r>
              <a:rPr lang="en-GB"/>
              <a:t>(28pt)</a:t>
            </a:r>
            <a:endParaRPr lang="en-US"/>
          </a:p>
        </p:txBody>
      </p:sp>
      <p:sp>
        <p:nvSpPr>
          <p:cNvPr id="4" name="Text Placeholder 3">
            <a:extLst>
              <a:ext uri="{FF2B5EF4-FFF2-40B4-BE49-F238E27FC236}">
                <a16:creationId xmlns:a16="http://schemas.microsoft.com/office/drawing/2014/main" id="{5DB3102B-D6F5-ECDC-0F49-35A318CFA9B8}"/>
              </a:ext>
            </a:extLst>
          </p:cNvPr>
          <p:cNvSpPr>
            <a:spLocks noGrp="1"/>
          </p:cNvSpPr>
          <p:nvPr>
            <p:ph type="body" sz="quarter" idx="11" hasCustomPrompt="1"/>
          </p:nvPr>
        </p:nvSpPr>
        <p:spPr>
          <a:xfrm>
            <a:off x="696913" y="3667474"/>
            <a:ext cx="6757435" cy="2792964"/>
          </a:xfrm>
          <a:prstGeom prst="rect">
            <a:avLst/>
          </a:prstGeom>
        </p:spPr>
        <p:txBody>
          <a:bodyPr/>
          <a:lstStyle>
            <a:lvl1pPr marL="457200" marR="0" indent="-457200" algn="l" defTabSz="914400" rtl="0" eaLnBrk="1" fontAlgn="auto" latinLnBrk="0" hangingPunct="1">
              <a:lnSpc>
                <a:spcPct val="90000"/>
              </a:lnSpc>
              <a:spcBef>
                <a:spcPts val="1000"/>
              </a:spcBef>
              <a:spcAft>
                <a:spcPts val="0"/>
              </a:spcAft>
              <a:buClrTx/>
              <a:buSzTx/>
              <a:buFont typeface="Wingdings" pitchFamily="2" charset="2"/>
              <a:buChar char="§"/>
              <a:tabLst/>
              <a:defRPr b="0" i="0">
                <a:solidFill>
                  <a:srgbClr val="2F5FAD"/>
                </a:solidFill>
                <a:latin typeface="Open Sans" pitchFamily="2" charset="0"/>
                <a:ea typeface="Open Sans" pitchFamily="2" charset="0"/>
                <a:cs typeface="Open Sans" pitchFamily="2" charset="0"/>
              </a:defRPr>
            </a:lvl1pPr>
          </a:lstStyle>
          <a:p>
            <a:pPr lvl="0"/>
            <a:r>
              <a:rPr lang="en-GB"/>
              <a:t>Bullet point content. (24pt)</a:t>
            </a:r>
          </a:p>
          <a:p>
            <a:pPr lvl="0"/>
            <a:r>
              <a:rPr lang="en-GB"/>
              <a:t>Bullet point content. (24pt)</a:t>
            </a:r>
          </a:p>
          <a:p>
            <a:pPr lvl="0"/>
            <a:r>
              <a:rPr lang="en-GB"/>
              <a:t>Bullet point content. (24pt)</a:t>
            </a:r>
          </a:p>
          <a:p>
            <a:pPr lvl="0"/>
            <a:r>
              <a:rPr lang="en-GB"/>
              <a:t>Bullet point content. (24pt)</a:t>
            </a:r>
          </a:p>
          <a:p>
            <a:pPr lvl="0"/>
            <a:r>
              <a:rPr lang="en-GB"/>
              <a:t>Bullet point content. (24pt)</a:t>
            </a:r>
          </a:p>
          <a:p>
            <a:pPr lvl="0"/>
            <a:endParaRPr lang="en-GB"/>
          </a:p>
        </p:txBody>
      </p:sp>
    </p:spTree>
    <p:extLst>
      <p:ext uri="{BB962C8B-B14F-4D97-AF65-F5344CB8AC3E}">
        <p14:creationId xmlns:p14="http://schemas.microsoft.com/office/powerpoint/2010/main" val="348553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Heading and content light">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A436E9F6-F8BB-E0C1-B63F-6DB448E84256}"/>
              </a:ext>
            </a:extLst>
          </p:cNvPr>
          <p:cNvSpPr>
            <a:spLocks noGrp="1"/>
          </p:cNvSpPr>
          <p:nvPr>
            <p:ph type="body" sz="quarter" idx="10" hasCustomPrompt="1"/>
          </p:nvPr>
        </p:nvSpPr>
        <p:spPr>
          <a:xfrm>
            <a:off x="732425" y="2508112"/>
            <a:ext cx="6757435" cy="920888"/>
          </a:xfrm>
          <a:prstGeom prst="rect">
            <a:avLst/>
          </a:prstGeom>
        </p:spPr>
        <p:txBody>
          <a:bodyPr/>
          <a:lstStyle>
            <a:lvl1pPr marL="0" indent="0">
              <a:buFont typeface="Arial" panose="020B0604020202020204" pitchFamily="34" charset="0"/>
              <a:buNone/>
              <a:defRPr b="1" i="0">
                <a:solidFill>
                  <a:srgbClr val="2F5FAD"/>
                </a:solidFill>
                <a:latin typeface="Open Sans" pitchFamily="2" charset="0"/>
                <a:ea typeface="Open Sans" pitchFamily="2" charset="0"/>
                <a:cs typeface="Open Sans" pitchFamily="2" charset="0"/>
              </a:defRPr>
            </a:lvl1pPr>
          </a:lstStyle>
          <a:p>
            <a:pPr lvl="0"/>
            <a:r>
              <a:rPr lang="en-GB"/>
              <a:t>Selection of icons </a:t>
            </a:r>
            <a:br>
              <a:rPr lang="en-GB"/>
            </a:br>
            <a:r>
              <a:rPr lang="en-GB"/>
              <a:t>(for use on white background)</a:t>
            </a:r>
            <a:endParaRPr lang="en-US"/>
          </a:p>
        </p:txBody>
      </p:sp>
    </p:spTree>
    <p:extLst>
      <p:ext uri="{BB962C8B-B14F-4D97-AF65-F5344CB8AC3E}">
        <p14:creationId xmlns:p14="http://schemas.microsoft.com/office/powerpoint/2010/main" val="4131270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Left No Imag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AD5E0E9-CC36-6C40-A7E7-C5954E74B850}"/>
              </a:ext>
            </a:extLst>
          </p:cNvPr>
          <p:cNvPicPr>
            <a:picLocks noChangeAspect="1"/>
          </p:cNvPicPr>
          <p:nvPr userDrawn="1"/>
        </p:nvPicPr>
        <p:blipFill>
          <a:blip r:embed="rId2"/>
          <a:stretch>
            <a:fillRect/>
          </a:stretch>
        </p:blipFill>
        <p:spPr>
          <a:xfrm>
            <a:off x="0" y="3175"/>
            <a:ext cx="12192000" cy="6872638"/>
          </a:xfrm>
          <a:prstGeom prst="rect">
            <a:avLst/>
          </a:prstGeom>
        </p:spPr>
      </p:pic>
      <p:sp>
        <p:nvSpPr>
          <p:cNvPr id="2" name="Title 1">
            <a:extLst>
              <a:ext uri="{FF2B5EF4-FFF2-40B4-BE49-F238E27FC236}">
                <a16:creationId xmlns:a16="http://schemas.microsoft.com/office/drawing/2014/main" id="{70E1CFFD-0302-1A49-9D68-113DD4C35C21}"/>
              </a:ext>
            </a:extLst>
          </p:cNvPr>
          <p:cNvSpPr>
            <a:spLocks noGrp="1"/>
          </p:cNvSpPr>
          <p:nvPr>
            <p:ph type="title"/>
          </p:nvPr>
        </p:nvSpPr>
        <p:spPr>
          <a:xfrm>
            <a:off x="736270" y="365126"/>
            <a:ext cx="10818420"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B80CB7-BF4F-CA40-A879-25B6257C2E53}"/>
              </a:ext>
            </a:extLst>
          </p:cNvPr>
          <p:cNvSpPr>
            <a:spLocks noGrp="1"/>
          </p:cNvSpPr>
          <p:nvPr>
            <p:ph idx="1"/>
          </p:nvPr>
        </p:nvSpPr>
        <p:spPr>
          <a:xfrm>
            <a:off x="736270" y="1825625"/>
            <a:ext cx="108184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3778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09600" y="274320"/>
            <a:ext cx="10972800" cy="1097280"/>
          </a:xfrm>
          <a:prstGeom prst="rect">
            <a:avLst/>
          </a:prstGeom>
        </p:spPr>
        <p:txBody>
          <a:bodyPr lIns="0" tIns="0" rIns="0" bIns="0"/>
          <a:lstStyle>
            <a:lvl1pPr>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lIns="0" tIns="0" rIns="0" bIns="0"/>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3/23/2026</a:t>
            </a:fld>
            <a:endParaRPr lang="en-US"/>
          </a:p>
        </p:txBody>
      </p:sp>
      <p:sp>
        <p:nvSpPr>
          <p:cNvPr id="6" name="Holder 6"/>
          <p:cNvSpPr>
            <a:spLocks noGrp="1"/>
          </p:cNvSpPr>
          <p:nvPr>
            <p:ph type="sldNum" sz="quarter" idx="7"/>
          </p:nvPr>
        </p:nvSpPr>
        <p:spPr>
          <a:xfrm>
            <a:off x="8778241" y="6377940"/>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98019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493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text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C516E-D8C5-7D2E-0D03-0C0D83A32E50}"/>
              </a:ext>
            </a:extLst>
          </p:cNvPr>
          <p:cNvSpPr>
            <a:spLocks noGrp="1"/>
          </p:cNvSpPr>
          <p:nvPr>
            <p:ph type="ctrTitle" hasCustomPrompt="1"/>
          </p:nvPr>
        </p:nvSpPr>
        <p:spPr>
          <a:xfrm>
            <a:off x="838201" y="2335696"/>
            <a:ext cx="6238460" cy="3727174"/>
          </a:xfrm>
          <a:prstGeom prst="rect">
            <a:avLst/>
          </a:prstGeom>
        </p:spPr>
        <p:txBody>
          <a:bodyPr anchor="t">
            <a:normAutofit/>
          </a:bodyPr>
          <a:lstStyle>
            <a:lvl1pPr algn="l">
              <a:defRPr sz="2800" b="1" i="0">
                <a:solidFill>
                  <a:schemeClr val="bg1"/>
                </a:solidFill>
                <a:latin typeface="Open Sans" pitchFamily="2" charset="0"/>
                <a:ea typeface="Open Sans" pitchFamily="2" charset="0"/>
                <a:cs typeface="Open Sans"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(28pt)</a:t>
            </a:r>
            <a:r>
              <a:rPr lang="en-US" b="0"/>
              <a:t> </a:t>
            </a:r>
            <a:endParaRPr lang="en-US"/>
          </a:p>
        </p:txBody>
      </p:sp>
    </p:spTree>
    <p:extLst>
      <p:ext uri="{BB962C8B-B14F-4D97-AF65-F5344CB8AC3E}">
        <p14:creationId xmlns:p14="http://schemas.microsoft.com/office/powerpoint/2010/main" val="797940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Heading and content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8C26-7411-4861-D5F5-FD42DC58E9F4}"/>
              </a:ext>
            </a:extLst>
          </p:cNvPr>
          <p:cNvSpPr>
            <a:spLocks noGrp="1"/>
          </p:cNvSpPr>
          <p:nvPr>
            <p:ph type="title" hasCustomPrompt="1"/>
          </p:nvPr>
        </p:nvSpPr>
        <p:spPr>
          <a:xfrm>
            <a:off x="838200" y="2171555"/>
            <a:ext cx="6576391" cy="1257446"/>
          </a:xfrm>
          <a:prstGeom prst="rect">
            <a:avLst/>
          </a:prstGeom>
        </p:spPr>
        <p:txBody>
          <a:bodyPr anchor="t">
            <a:normAutofit/>
          </a:bodyPr>
          <a:lstStyle>
            <a:lvl1pPr>
              <a:defRPr sz="2800" b="1" i="0">
                <a:solidFill>
                  <a:schemeClr val="bg1"/>
                </a:solidFill>
                <a:latin typeface="Open Sans" pitchFamily="2" charset="0"/>
                <a:ea typeface="Open Sans" pitchFamily="2" charset="0"/>
                <a:cs typeface="Open Sans" pitchFamily="2" charset="0"/>
              </a:defRPr>
            </a:lvl1pPr>
          </a:lstStyle>
          <a:p>
            <a:r>
              <a:rPr lang="en-GB"/>
              <a:t>Example of bullet point title. </a:t>
            </a:r>
            <a:br>
              <a:rPr lang="en-GB"/>
            </a:br>
            <a:r>
              <a:rPr lang="en-GB"/>
              <a:t>(28pt)</a:t>
            </a:r>
            <a:endParaRPr lang="en-US"/>
          </a:p>
        </p:txBody>
      </p:sp>
      <p:sp>
        <p:nvSpPr>
          <p:cNvPr id="3" name="Content Placeholder 2">
            <a:extLst>
              <a:ext uri="{FF2B5EF4-FFF2-40B4-BE49-F238E27FC236}">
                <a16:creationId xmlns:a16="http://schemas.microsoft.com/office/drawing/2014/main" id="{33964E40-3D6C-B7CB-502F-F3952E4CF03B}"/>
              </a:ext>
            </a:extLst>
          </p:cNvPr>
          <p:cNvSpPr>
            <a:spLocks noGrp="1"/>
          </p:cNvSpPr>
          <p:nvPr>
            <p:ph idx="1" hasCustomPrompt="1"/>
          </p:nvPr>
        </p:nvSpPr>
        <p:spPr>
          <a:xfrm>
            <a:off x="838200" y="3529812"/>
            <a:ext cx="6576391" cy="3039954"/>
          </a:xfrm>
        </p:spPr>
        <p:txBody>
          <a:bodyPr/>
          <a:lstStyle>
            <a:lvl1pPr>
              <a:buFont typeface="Wingdings" pitchFamily="2" charset="2"/>
              <a:buChar char="§"/>
              <a:defRPr sz="2400" b="0" i="0">
                <a:solidFill>
                  <a:schemeClr val="bg1"/>
                </a:solidFill>
                <a:latin typeface="Open Sans" pitchFamily="2" charset="0"/>
                <a:ea typeface="Open Sans" pitchFamily="2" charset="0"/>
                <a:cs typeface="Open Sans" pitchFamily="2" charset="0"/>
              </a:defRPr>
            </a:lvl1pPr>
          </a:lstStyle>
          <a:p>
            <a:pPr lvl="0"/>
            <a:r>
              <a:rPr lang="en-GB"/>
              <a:t>Bullet point content. (24pt)</a:t>
            </a:r>
          </a:p>
          <a:p>
            <a:pPr lvl="0"/>
            <a:r>
              <a:rPr lang="en-GB"/>
              <a:t>Bullet point content. (24pt)</a:t>
            </a:r>
          </a:p>
          <a:p>
            <a:pPr lvl="0"/>
            <a:r>
              <a:rPr lang="en-GB"/>
              <a:t>Bullet point content. (24pt)</a:t>
            </a:r>
          </a:p>
          <a:p>
            <a:pPr lvl="0"/>
            <a:r>
              <a:rPr lang="en-GB"/>
              <a:t>Bullet point content. (24pt)</a:t>
            </a:r>
          </a:p>
          <a:p>
            <a:pPr lvl="0"/>
            <a:r>
              <a:rPr lang="en-GB"/>
              <a:t>Bullet point content. (24pt)</a:t>
            </a:r>
          </a:p>
          <a:p>
            <a:pPr lvl="0"/>
            <a:endParaRPr lang="en-GB"/>
          </a:p>
        </p:txBody>
      </p:sp>
    </p:spTree>
    <p:extLst>
      <p:ext uri="{BB962C8B-B14F-4D97-AF65-F5344CB8AC3E}">
        <p14:creationId xmlns:p14="http://schemas.microsoft.com/office/powerpoint/2010/main" val="3446164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Heading and content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8C26-7411-4861-D5F5-FD42DC58E9F4}"/>
              </a:ext>
            </a:extLst>
          </p:cNvPr>
          <p:cNvSpPr>
            <a:spLocks noGrp="1"/>
          </p:cNvSpPr>
          <p:nvPr>
            <p:ph type="title" hasCustomPrompt="1"/>
          </p:nvPr>
        </p:nvSpPr>
        <p:spPr>
          <a:xfrm>
            <a:off x="838200" y="2211311"/>
            <a:ext cx="6576391" cy="927245"/>
          </a:xfrm>
          <a:prstGeom prst="rect">
            <a:avLst/>
          </a:prstGeom>
        </p:spPr>
        <p:txBody>
          <a:bodyPr anchor="t">
            <a:normAutofit/>
          </a:bodyPr>
          <a:lstStyle>
            <a:lvl1pPr>
              <a:defRPr sz="2800" b="1" i="0">
                <a:solidFill>
                  <a:schemeClr val="bg1"/>
                </a:solidFill>
                <a:latin typeface="Open Sans" pitchFamily="2" charset="0"/>
                <a:ea typeface="Open Sans" pitchFamily="2" charset="0"/>
                <a:cs typeface="Open Sans" pitchFamily="2" charset="0"/>
              </a:defRPr>
            </a:lvl1pPr>
          </a:lstStyle>
          <a:p>
            <a:pPr lvl="0"/>
            <a:r>
              <a:rPr lang="en-GB"/>
              <a:t>Selection of icons </a:t>
            </a:r>
            <a:br>
              <a:rPr lang="en-GB"/>
            </a:br>
            <a:r>
              <a:rPr lang="en-GB"/>
              <a:t>(for use on blue background)</a:t>
            </a:r>
            <a:endParaRPr lang="en-US"/>
          </a:p>
        </p:txBody>
      </p:sp>
    </p:spTree>
    <p:extLst>
      <p:ext uri="{BB962C8B-B14F-4D97-AF65-F5344CB8AC3E}">
        <p14:creationId xmlns:p14="http://schemas.microsoft.com/office/powerpoint/2010/main" val="1105711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14273-9352-4546-1312-030153C839F0}"/>
              </a:ext>
            </a:extLst>
          </p:cNvPr>
          <p:cNvSpPr>
            <a:spLocks noGrp="1"/>
          </p:cNvSpPr>
          <p:nvPr>
            <p:ph type="ctrTitle" hasCustomPrompt="1"/>
          </p:nvPr>
        </p:nvSpPr>
        <p:spPr>
          <a:xfrm>
            <a:off x="548640" y="1815737"/>
            <a:ext cx="4846319" cy="1255454"/>
          </a:xfrm>
          <a:prstGeom prst="rect">
            <a:avLst/>
          </a:prstGeom>
        </p:spPr>
        <p:txBody>
          <a:bodyPr anchor="t"/>
          <a:lstStyle>
            <a:lvl1pPr algn="l">
              <a:lnSpc>
                <a:spcPct val="80000"/>
              </a:lnSpc>
              <a:defRPr sz="4000" b="1" i="0">
                <a:solidFill>
                  <a:srgbClr val="E6EDF2"/>
                </a:solidFill>
                <a:latin typeface="Open Sans" pitchFamily="2" charset="0"/>
                <a:ea typeface="Open Sans" pitchFamily="2" charset="0"/>
                <a:cs typeface="Open Sans" pitchFamily="2" charset="0"/>
              </a:defRPr>
            </a:lvl1pPr>
          </a:lstStyle>
          <a:p>
            <a:r>
              <a:rPr lang="en-GB"/>
              <a:t>Heading Text (40pt)</a:t>
            </a:r>
            <a:endParaRPr lang="en-US"/>
          </a:p>
        </p:txBody>
      </p:sp>
      <p:sp>
        <p:nvSpPr>
          <p:cNvPr id="15" name="Text Placeholder 14">
            <a:extLst>
              <a:ext uri="{FF2B5EF4-FFF2-40B4-BE49-F238E27FC236}">
                <a16:creationId xmlns:a16="http://schemas.microsoft.com/office/drawing/2014/main" id="{34C10188-D349-5822-57C4-2B072C12880D}"/>
              </a:ext>
            </a:extLst>
          </p:cNvPr>
          <p:cNvSpPr>
            <a:spLocks noGrp="1"/>
          </p:cNvSpPr>
          <p:nvPr>
            <p:ph type="body" sz="quarter" idx="10" hasCustomPrompt="1"/>
          </p:nvPr>
        </p:nvSpPr>
        <p:spPr>
          <a:xfrm>
            <a:off x="561975" y="3429000"/>
            <a:ext cx="4845050" cy="2387600"/>
          </a:xfrm>
          <a:prstGeom prst="rect">
            <a:avLst/>
          </a:prstGeom>
        </p:spPr>
        <p:txBody>
          <a:bodyPr/>
          <a:lstStyle>
            <a:lvl1pPr>
              <a:buFontTx/>
              <a:buNone/>
              <a:defRPr sz="2400" b="0" i="0">
                <a:solidFill>
                  <a:schemeClr val="bg1"/>
                </a:solidFill>
                <a:latin typeface="Open Sans" pitchFamily="2" charset="0"/>
                <a:ea typeface="Open Sans" pitchFamily="2" charset="0"/>
                <a:cs typeface="Open Sans" pitchFamily="2" charset="0"/>
              </a:defRPr>
            </a:lvl1pPr>
          </a:lstStyle>
          <a:p>
            <a:pPr lvl="0"/>
            <a:r>
              <a:rPr lang="en-GB"/>
              <a:t>Subheading (if applicable) (24pt)</a:t>
            </a:r>
            <a:endParaRPr lang="en-US"/>
          </a:p>
        </p:txBody>
      </p:sp>
    </p:spTree>
    <p:extLst>
      <p:ext uri="{BB962C8B-B14F-4D97-AF65-F5344CB8AC3E}">
        <p14:creationId xmlns:p14="http://schemas.microsoft.com/office/powerpoint/2010/main" val="3669048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03571-DD8E-33B2-286E-A5DDB4A75F61}"/>
              </a:ext>
            </a:extLst>
          </p:cNvPr>
          <p:cNvSpPr>
            <a:spLocks noGrp="1"/>
          </p:cNvSpPr>
          <p:nvPr>
            <p:ph type="ctrTitle" hasCustomPrompt="1"/>
          </p:nvPr>
        </p:nvSpPr>
        <p:spPr>
          <a:xfrm>
            <a:off x="448020" y="4263887"/>
            <a:ext cx="3706537" cy="626165"/>
          </a:xfrm>
        </p:spPr>
        <p:txBody>
          <a:bodyPr anchor="t">
            <a:normAutofit/>
          </a:bodyPr>
          <a:lstStyle>
            <a:lvl1pPr algn="l">
              <a:defRPr sz="4000" b="1" i="0">
                <a:solidFill>
                  <a:schemeClr val="bg1"/>
                </a:solidFill>
                <a:latin typeface="Open Sans" pitchFamily="2" charset="0"/>
                <a:ea typeface="Open Sans" pitchFamily="2" charset="0"/>
                <a:cs typeface="Open Sans" pitchFamily="2" charset="0"/>
              </a:defRPr>
            </a:lvl1pPr>
          </a:lstStyle>
          <a:p>
            <a:r>
              <a:rPr lang="en-GB"/>
              <a:t>Thank You</a:t>
            </a:r>
            <a:endParaRPr lang="en-US"/>
          </a:p>
        </p:txBody>
      </p:sp>
      <p:sp>
        <p:nvSpPr>
          <p:cNvPr id="5" name="Title 1">
            <a:extLst>
              <a:ext uri="{FF2B5EF4-FFF2-40B4-BE49-F238E27FC236}">
                <a16:creationId xmlns:a16="http://schemas.microsoft.com/office/drawing/2014/main" id="{E0198C41-8CAC-CD6F-2F16-EACB311DE571}"/>
              </a:ext>
            </a:extLst>
          </p:cNvPr>
          <p:cNvSpPr txBox="1">
            <a:spLocks/>
          </p:cNvSpPr>
          <p:nvPr userDrawn="1"/>
        </p:nvSpPr>
        <p:spPr>
          <a:xfrm>
            <a:off x="457959" y="6311900"/>
            <a:ext cx="1480171" cy="22804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1" i="0" kern="1200">
                <a:solidFill>
                  <a:schemeClr val="bg1"/>
                </a:solidFill>
                <a:latin typeface="Arial" panose="020B0604020202020204" pitchFamily="34" charset="0"/>
                <a:ea typeface="+mj-ea"/>
                <a:cs typeface="Arial" panose="020B0604020202020204" pitchFamily="34" charset="0"/>
              </a:defRPr>
            </a:lvl1pPr>
          </a:lstStyle>
          <a:p>
            <a:pPr>
              <a:lnSpc>
                <a:spcPct val="50000"/>
              </a:lnSpc>
            </a:pPr>
            <a:r>
              <a:rPr lang="en-GB" sz="1400" b="0" i="0">
                <a:solidFill>
                  <a:schemeClr val="bg1"/>
                </a:solidFill>
                <a:latin typeface="Open Sans" pitchFamily="2" charset="0"/>
                <a:ea typeface="Open Sans" pitchFamily="2" charset="0"/>
                <a:cs typeface="Open Sans" pitchFamily="2" charset="0"/>
              </a:rPr>
              <a:t>info@asiera.ie</a:t>
            </a:r>
            <a:endParaRPr lang="en-US" sz="1400" b="0" i="0">
              <a:latin typeface="Open Sans" pitchFamily="2" charset="0"/>
              <a:ea typeface="Open Sans" pitchFamily="2" charset="0"/>
              <a:cs typeface="Open Sans" pitchFamily="2" charset="0"/>
            </a:endParaRPr>
          </a:p>
        </p:txBody>
      </p:sp>
      <p:sp>
        <p:nvSpPr>
          <p:cNvPr id="6" name="Title 1">
            <a:hlinkClick r:id="rId2"/>
            <a:extLst>
              <a:ext uri="{FF2B5EF4-FFF2-40B4-BE49-F238E27FC236}">
                <a16:creationId xmlns:a16="http://schemas.microsoft.com/office/drawing/2014/main" id="{0396D820-B87C-1434-66DF-C9770B52F79E}"/>
              </a:ext>
            </a:extLst>
          </p:cNvPr>
          <p:cNvSpPr txBox="1">
            <a:spLocks/>
          </p:cNvSpPr>
          <p:nvPr userDrawn="1"/>
        </p:nvSpPr>
        <p:spPr>
          <a:xfrm>
            <a:off x="2301288" y="6311900"/>
            <a:ext cx="938869" cy="22804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1" i="0" kern="1200">
                <a:solidFill>
                  <a:schemeClr val="bg1"/>
                </a:solidFill>
                <a:latin typeface="Arial" panose="020B0604020202020204" pitchFamily="34" charset="0"/>
                <a:ea typeface="+mj-ea"/>
                <a:cs typeface="Arial" panose="020B0604020202020204" pitchFamily="34" charset="0"/>
              </a:defRPr>
            </a:lvl1pPr>
          </a:lstStyle>
          <a:p>
            <a:pPr>
              <a:lnSpc>
                <a:spcPct val="50000"/>
              </a:lnSpc>
            </a:pPr>
            <a:r>
              <a:rPr lang="en-GB" sz="1400" b="0" i="0" u="none">
                <a:solidFill>
                  <a:schemeClr val="bg1"/>
                </a:solidFill>
                <a:latin typeface="Open Sans" pitchFamily="2" charset="0"/>
                <a:ea typeface="Open Sans" pitchFamily="2" charset="0"/>
                <a:cs typeface="Open Sans" pitchFamily="2" charset="0"/>
              </a:rPr>
              <a:t>asiera.ie</a:t>
            </a:r>
            <a:endParaRPr lang="en-US" sz="1400" b="0" i="0" u="none">
              <a:solidFill>
                <a:schemeClr val="bg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0969911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5.xml"/><Relationship Id="rId7"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5.xml"/><Relationship Id="rId1" Type="http://schemas.openxmlformats.org/officeDocument/2006/relationships/slideLayout" Target="../slideLayouts/slideLayout12.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6.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EC6985-BAAE-7528-6A83-ADF5DC998A59}"/>
              </a:ext>
            </a:extLst>
          </p:cNvPr>
          <p:cNvPicPr>
            <a:picLocks noChangeAspect="1"/>
          </p:cNvPicPr>
          <p:nvPr userDrawn="1"/>
        </p:nvPicPr>
        <p:blipFill>
          <a:blip r:embed="rId3"/>
          <a:srcRect/>
          <a:stretch/>
        </p:blipFill>
        <p:spPr>
          <a:xfrm>
            <a:off x="0" y="1"/>
            <a:ext cx="12191999" cy="6857999"/>
          </a:xfrm>
          <a:prstGeom prst="rect">
            <a:avLst/>
          </a:prstGeom>
        </p:spPr>
      </p:pic>
      <p:pic>
        <p:nvPicPr>
          <p:cNvPr id="4" name="Picture 3" descr="A blue and black logo&#10;&#10;AI-generated content may be incorrect.">
            <a:extLst>
              <a:ext uri="{FF2B5EF4-FFF2-40B4-BE49-F238E27FC236}">
                <a16:creationId xmlns:a16="http://schemas.microsoft.com/office/drawing/2014/main" id="{3570B80D-DADC-5F0A-12D1-7157AFF84A65}"/>
              </a:ext>
            </a:extLst>
          </p:cNvPr>
          <p:cNvPicPr>
            <a:picLocks noChangeAspect="1"/>
          </p:cNvPicPr>
          <p:nvPr userDrawn="1"/>
        </p:nvPicPr>
        <p:blipFill>
          <a:blip r:embed="rId4"/>
          <a:stretch>
            <a:fillRect/>
          </a:stretch>
        </p:blipFill>
        <p:spPr>
          <a:xfrm>
            <a:off x="461779" y="690770"/>
            <a:ext cx="2738621" cy="936897"/>
          </a:xfrm>
          <a:prstGeom prst="rect">
            <a:avLst/>
          </a:prstGeom>
        </p:spPr>
      </p:pic>
    </p:spTree>
    <p:extLst>
      <p:ext uri="{BB962C8B-B14F-4D97-AF65-F5344CB8AC3E}">
        <p14:creationId xmlns:p14="http://schemas.microsoft.com/office/powerpoint/2010/main" val="1766162432"/>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EC6985-BAAE-7528-6A83-ADF5DC998A59}"/>
              </a:ext>
            </a:extLst>
          </p:cNvPr>
          <p:cNvPicPr>
            <a:picLocks noChangeAspect="1"/>
          </p:cNvPicPr>
          <p:nvPr userDrawn="1"/>
        </p:nvPicPr>
        <p:blipFill>
          <a:blip r:embed="rId3"/>
          <a:srcRect/>
          <a:stretch/>
        </p:blipFill>
        <p:spPr>
          <a:xfrm>
            <a:off x="0" y="1"/>
            <a:ext cx="12191998" cy="6857999"/>
          </a:xfrm>
          <a:prstGeom prst="rect">
            <a:avLst/>
          </a:prstGeom>
        </p:spPr>
      </p:pic>
      <p:pic>
        <p:nvPicPr>
          <p:cNvPr id="2" name="Picture 1">
            <a:extLst>
              <a:ext uri="{FF2B5EF4-FFF2-40B4-BE49-F238E27FC236}">
                <a16:creationId xmlns:a16="http://schemas.microsoft.com/office/drawing/2014/main" id="{25D035C6-D615-FC04-AE20-9CBA70C9CB37}"/>
              </a:ext>
            </a:extLst>
          </p:cNvPr>
          <p:cNvPicPr>
            <a:picLocks noChangeAspect="1"/>
          </p:cNvPicPr>
          <p:nvPr userDrawn="1"/>
        </p:nvPicPr>
        <p:blipFill>
          <a:blip r:embed="rId4"/>
          <a:srcRect/>
          <a:stretch/>
        </p:blipFill>
        <p:spPr>
          <a:xfrm>
            <a:off x="507045" y="706256"/>
            <a:ext cx="2648089" cy="905925"/>
          </a:xfrm>
          <a:prstGeom prst="rect">
            <a:avLst/>
          </a:prstGeom>
        </p:spPr>
      </p:pic>
    </p:spTree>
    <p:extLst>
      <p:ext uri="{BB962C8B-B14F-4D97-AF65-F5344CB8AC3E}">
        <p14:creationId xmlns:p14="http://schemas.microsoft.com/office/powerpoint/2010/main" val="3117137019"/>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B863DA-1DF6-7A57-A5BD-BA67BF8D9A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2A97F8-50CA-0A6F-B215-6C63D1B4D9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2DF3CB-6C8B-46C3-6A3A-AB6448BCF0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D8D65B-3743-D146-B08F-8DD8C5FAADEF}" type="datetimeFigureOut">
              <a:rPr lang="en-US" smtClean="0"/>
              <a:t>3/21/2026</a:t>
            </a:fld>
            <a:endParaRPr lang="en-US"/>
          </a:p>
        </p:txBody>
      </p:sp>
      <p:sp>
        <p:nvSpPr>
          <p:cNvPr id="5" name="Footer Placeholder 4">
            <a:extLst>
              <a:ext uri="{FF2B5EF4-FFF2-40B4-BE49-F238E27FC236}">
                <a16:creationId xmlns:a16="http://schemas.microsoft.com/office/drawing/2014/main" id="{FBADFED6-040A-736A-CED2-F79FECAD1A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28403CD-DE1F-A95D-E372-6A6E7A604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EA84CD-5085-8F44-9C30-AB13685CB56B}" type="slidenum">
              <a:rPr lang="en-US" smtClean="0"/>
              <a:t>‹#›</a:t>
            </a:fld>
            <a:endParaRPr lang="en-US"/>
          </a:p>
        </p:txBody>
      </p:sp>
      <p:pic>
        <p:nvPicPr>
          <p:cNvPr id="7" name="Picture 6">
            <a:extLst>
              <a:ext uri="{FF2B5EF4-FFF2-40B4-BE49-F238E27FC236}">
                <a16:creationId xmlns:a16="http://schemas.microsoft.com/office/drawing/2014/main" id="{B4774123-F484-1680-C776-9B388A9F0B31}"/>
              </a:ext>
            </a:extLst>
          </p:cNvPr>
          <p:cNvPicPr>
            <a:picLocks noChangeAspect="1"/>
          </p:cNvPicPr>
          <p:nvPr userDrawn="1"/>
        </p:nvPicPr>
        <p:blipFill>
          <a:blip r:embed="rId8"/>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1B39C028-14D1-70FB-63F9-E58EAE0D7D98}"/>
              </a:ext>
            </a:extLst>
          </p:cNvPr>
          <p:cNvPicPr>
            <a:picLocks noChangeAspect="1"/>
          </p:cNvPicPr>
          <p:nvPr userDrawn="1"/>
        </p:nvPicPr>
        <p:blipFill>
          <a:blip r:embed="rId9"/>
          <a:srcRect/>
          <a:stretch/>
        </p:blipFill>
        <p:spPr>
          <a:xfrm>
            <a:off x="10575235" y="6247335"/>
            <a:ext cx="1200976" cy="302000"/>
          </a:xfrm>
          <a:prstGeom prst="rect">
            <a:avLst/>
          </a:prstGeom>
        </p:spPr>
      </p:pic>
    </p:spTree>
    <p:extLst>
      <p:ext uri="{BB962C8B-B14F-4D97-AF65-F5344CB8AC3E}">
        <p14:creationId xmlns:p14="http://schemas.microsoft.com/office/powerpoint/2010/main" val="497344142"/>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1" r:id="rId3"/>
    <p:sldLayoutId id="2147483675" r:id="rId4"/>
    <p:sldLayoutId id="2147483676" r:id="rId5"/>
    <p:sldLayoutId id="214748367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944494-9414-1006-2B26-15314844BF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D1E50C8-4CEC-628D-0164-D676E31585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F63C25-C3EF-B64A-8C5A-302C96BAF52A}" type="datetimeFigureOut">
              <a:rPr lang="en-US" smtClean="0"/>
              <a:t>3/21/2026</a:t>
            </a:fld>
            <a:endParaRPr lang="en-US"/>
          </a:p>
        </p:txBody>
      </p:sp>
      <p:sp>
        <p:nvSpPr>
          <p:cNvPr id="5" name="Footer Placeholder 4">
            <a:extLst>
              <a:ext uri="{FF2B5EF4-FFF2-40B4-BE49-F238E27FC236}">
                <a16:creationId xmlns:a16="http://schemas.microsoft.com/office/drawing/2014/main" id="{D5E9B656-0BB5-A7EC-EC1E-1DFC2EC945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1A2647-9091-42A7-21CD-BA2CD51905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C2C0C2-B371-224D-9B2D-E8A2F3EB9AF6}" type="slidenum">
              <a:rPr lang="en-US" smtClean="0"/>
              <a:t>‹#›</a:t>
            </a:fld>
            <a:endParaRPr lang="en-US"/>
          </a:p>
        </p:txBody>
      </p:sp>
      <p:pic>
        <p:nvPicPr>
          <p:cNvPr id="7" name="Picture 6">
            <a:extLst>
              <a:ext uri="{FF2B5EF4-FFF2-40B4-BE49-F238E27FC236}">
                <a16:creationId xmlns:a16="http://schemas.microsoft.com/office/drawing/2014/main" id="{CBEB82A5-5C4E-1056-B536-6D131BD08F1D}"/>
              </a:ext>
            </a:extLst>
          </p:cNvPr>
          <p:cNvPicPr>
            <a:picLocks noChangeAspect="1"/>
          </p:cNvPicPr>
          <p:nvPr userDrawn="1"/>
        </p:nvPicPr>
        <p:blipFill>
          <a:blip r:embed="rId5"/>
          <a:srcRect/>
          <a:stretch/>
        </p:blipFill>
        <p:spPr>
          <a:xfrm>
            <a:off x="0" y="0"/>
            <a:ext cx="12192000" cy="6858000"/>
          </a:xfrm>
          <a:prstGeom prst="rect">
            <a:avLst/>
          </a:prstGeom>
        </p:spPr>
      </p:pic>
      <p:pic>
        <p:nvPicPr>
          <p:cNvPr id="2" name="Picture 1" descr="A white letter on a black background&#10;&#10;AI-generated content may be incorrect.">
            <a:extLst>
              <a:ext uri="{FF2B5EF4-FFF2-40B4-BE49-F238E27FC236}">
                <a16:creationId xmlns:a16="http://schemas.microsoft.com/office/drawing/2014/main" id="{09F4676B-B738-133D-D48E-0E90D7B0E99A}"/>
              </a:ext>
            </a:extLst>
          </p:cNvPr>
          <p:cNvPicPr>
            <a:picLocks noChangeAspect="1"/>
          </p:cNvPicPr>
          <p:nvPr userDrawn="1"/>
        </p:nvPicPr>
        <p:blipFill>
          <a:blip r:embed="rId6"/>
          <a:stretch>
            <a:fillRect/>
          </a:stretch>
        </p:blipFill>
        <p:spPr>
          <a:xfrm>
            <a:off x="10575235" y="6247335"/>
            <a:ext cx="1200977" cy="302000"/>
          </a:xfrm>
          <a:prstGeom prst="rect">
            <a:avLst/>
          </a:prstGeom>
        </p:spPr>
      </p:pic>
    </p:spTree>
    <p:extLst>
      <p:ext uri="{BB962C8B-B14F-4D97-AF65-F5344CB8AC3E}">
        <p14:creationId xmlns:p14="http://schemas.microsoft.com/office/powerpoint/2010/main" val="261154225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white letter on a black background&#10;&#10;AI-generated content may be incorrect.">
            <a:extLst>
              <a:ext uri="{FF2B5EF4-FFF2-40B4-BE49-F238E27FC236}">
                <a16:creationId xmlns:a16="http://schemas.microsoft.com/office/drawing/2014/main" id="{B8F1F7F0-02D2-9D71-B6AC-044FEDE77707}"/>
              </a:ext>
            </a:extLst>
          </p:cNvPr>
          <p:cNvPicPr>
            <a:picLocks noChangeAspect="1"/>
          </p:cNvPicPr>
          <p:nvPr userDrawn="1"/>
        </p:nvPicPr>
        <p:blipFill>
          <a:blip r:embed="rId3"/>
          <a:stretch>
            <a:fillRect/>
          </a:stretch>
        </p:blipFill>
        <p:spPr>
          <a:xfrm>
            <a:off x="10575235" y="6247335"/>
            <a:ext cx="1200977" cy="302000"/>
          </a:xfrm>
          <a:prstGeom prst="rect">
            <a:avLst/>
          </a:prstGeom>
        </p:spPr>
      </p:pic>
    </p:spTree>
    <p:extLst>
      <p:ext uri="{BB962C8B-B14F-4D97-AF65-F5344CB8AC3E}">
        <p14:creationId xmlns:p14="http://schemas.microsoft.com/office/powerpoint/2010/main" val="1957196758"/>
      </p:ext>
    </p:extLst>
  </p:cSld>
  <p:clrMap bg1="lt1" tx1="dk1" bg2="lt2" tx2="dk2" accent1="accent1" accent2="accent2" accent3="accent3" accent4="accent4" accent5="accent5" accent6="accent6" hlink="hlink" folHlink="folHlink"/>
  <p:sldLayoutIdLst>
    <p:sldLayoutId id="214748366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187154-6402-9089-F767-96F35CCB6E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A4F3DF8-20FD-356C-62B6-DD61A7648D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C97300E-17AC-0198-0693-A8992689CA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5B2C9C-158A-5043-977D-76F268AF6CA7}" type="datetimeFigureOut">
              <a:rPr lang="en-US" smtClean="0"/>
              <a:t>3/21/2026</a:t>
            </a:fld>
            <a:endParaRPr lang="en-US"/>
          </a:p>
        </p:txBody>
      </p:sp>
      <p:sp>
        <p:nvSpPr>
          <p:cNvPr id="5" name="Footer Placeholder 4">
            <a:extLst>
              <a:ext uri="{FF2B5EF4-FFF2-40B4-BE49-F238E27FC236}">
                <a16:creationId xmlns:a16="http://schemas.microsoft.com/office/drawing/2014/main" id="{5F58F58D-3914-43A7-076A-0DA74E046A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EB3BB8-5A0A-8E02-9E7E-38F8F494DC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6BA824-304D-D34E-8A49-9EBEBE4BED25}" type="slidenum">
              <a:rPr lang="en-US" smtClean="0"/>
              <a:t>‹#›</a:t>
            </a:fld>
            <a:endParaRPr lang="en-US"/>
          </a:p>
        </p:txBody>
      </p:sp>
      <p:pic>
        <p:nvPicPr>
          <p:cNvPr id="8" name="Picture 7">
            <a:extLst>
              <a:ext uri="{FF2B5EF4-FFF2-40B4-BE49-F238E27FC236}">
                <a16:creationId xmlns:a16="http://schemas.microsoft.com/office/drawing/2014/main" id="{BC5E42D6-F7E9-7516-B679-63B191B7D542}"/>
              </a:ext>
            </a:extLst>
          </p:cNvPr>
          <p:cNvPicPr>
            <a:picLocks noChangeAspect="1"/>
          </p:cNvPicPr>
          <p:nvPr userDrawn="1"/>
        </p:nvPicPr>
        <p:blipFill>
          <a:blip r:embed="rId3"/>
          <a:srcRect/>
          <a:stretch/>
        </p:blipFill>
        <p:spPr>
          <a:xfrm>
            <a:off x="4018" y="2260"/>
            <a:ext cx="12187982" cy="6855740"/>
          </a:xfrm>
          <a:prstGeom prst="rect">
            <a:avLst/>
          </a:prstGeom>
        </p:spPr>
      </p:pic>
      <p:pic>
        <p:nvPicPr>
          <p:cNvPr id="10" name="Picture 9">
            <a:extLst>
              <a:ext uri="{FF2B5EF4-FFF2-40B4-BE49-F238E27FC236}">
                <a16:creationId xmlns:a16="http://schemas.microsoft.com/office/drawing/2014/main" id="{4757C79A-1C6C-9DF6-B104-8CA726F002CD}"/>
              </a:ext>
            </a:extLst>
          </p:cNvPr>
          <p:cNvPicPr>
            <a:picLocks noChangeAspect="1"/>
          </p:cNvPicPr>
          <p:nvPr userDrawn="1"/>
        </p:nvPicPr>
        <p:blipFill>
          <a:blip r:embed="rId4"/>
          <a:srcRect/>
          <a:stretch/>
        </p:blipFill>
        <p:spPr>
          <a:xfrm>
            <a:off x="507045" y="706256"/>
            <a:ext cx="2648089" cy="905925"/>
          </a:xfrm>
          <a:prstGeom prst="rect">
            <a:avLst/>
          </a:prstGeom>
        </p:spPr>
      </p:pic>
    </p:spTree>
    <p:extLst>
      <p:ext uri="{BB962C8B-B14F-4D97-AF65-F5344CB8AC3E}">
        <p14:creationId xmlns:p14="http://schemas.microsoft.com/office/powerpoint/2010/main" val="2458813517"/>
      </p:ext>
    </p:extLst>
  </p:cSld>
  <p:clrMap bg1="lt1" tx1="dk1" bg2="lt2" tx2="dk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focloir.ie/en/dictionary/ei/data" TargetMode="Externa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0.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hyperlink" Target="https://www.ucc.ie/en/dh5001/" TargetMode="External"/><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image" Target="../media/image29.png"/><Relationship Id="rId5" Type="http://schemas.openxmlformats.org/officeDocument/2006/relationships/diagramQuickStyle" Target="../diagrams/quickStyle3.xml"/><Relationship Id="rId10" Type="http://schemas.openxmlformats.org/officeDocument/2006/relationships/image" Target="../media/image28.png"/><Relationship Id="rId4" Type="http://schemas.openxmlformats.org/officeDocument/2006/relationships/diagramLayout" Target="../diagrams/layout3.xml"/><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2.jpe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jp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microsoft.com/office/2007/relationships/diagramDrawing" Target="../diagrams/drawing6.xml"/><Relationship Id="rId13" Type="http://schemas.openxmlformats.org/officeDocument/2006/relationships/image" Target="../media/image330.png"/><Relationship Id="rId3" Type="http://schemas.openxmlformats.org/officeDocument/2006/relationships/image" Target="../media/image43.jpg"/><Relationship Id="rId7" Type="http://schemas.openxmlformats.org/officeDocument/2006/relationships/diagramColors" Target="../diagrams/colors6.xml"/><Relationship Id="rId12"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QuickStyle" Target="../diagrams/quickStyle6.xml"/><Relationship Id="rId11" Type="http://schemas.openxmlformats.org/officeDocument/2006/relationships/image" Target="../media/image31.png"/><Relationship Id="rId5" Type="http://schemas.openxmlformats.org/officeDocument/2006/relationships/diagramLayout" Target="../diagrams/layout6.xml"/><Relationship Id="rId10" Type="http://schemas.openxmlformats.org/officeDocument/2006/relationships/image" Target="../media/image300.png"/><Relationship Id="rId4" Type="http://schemas.openxmlformats.org/officeDocument/2006/relationships/diagramData" Target="../diagrams/data6.xml"/><Relationship Id="rId9" Type="http://schemas.openxmlformats.org/officeDocument/2006/relationships/image" Target="../media/image290.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4.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5940E00C-86F3-335F-44FC-AD7A365F8D49}"/>
              </a:ext>
            </a:extLst>
          </p:cNvPr>
          <p:cNvSpPr>
            <a:spLocks noGrp="1"/>
          </p:cNvSpPr>
          <p:nvPr>
            <p:ph type="body" sz="quarter" idx="10"/>
          </p:nvPr>
        </p:nvSpPr>
        <p:spPr>
          <a:xfrm>
            <a:off x="334778" y="3237400"/>
            <a:ext cx="5005317" cy="1510744"/>
          </a:xfrm>
        </p:spPr>
        <p:txBody>
          <a:bodyPr/>
          <a:lstStyle/>
          <a:p>
            <a:r>
              <a:rPr lang="en-US" dirty="0"/>
              <a:t>Reimagining Librarianship Beyond the Library</a:t>
            </a:r>
          </a:p>
        </p:txBody>
      </p:sp>
      <p:sp>
        <p:nvSpPr>
          <p:cNvPr id="22" name="Text Placeholder 21">
            <a:extLst>
              <a:ext uri="{FF2B5EF4-FFF2-40B4-BE49-F238E27FC236}">
                <a16:creationId xmlns:a16="http://schemas.microsoft.com/office/drawing/2014/main" id="{C1D7D66D-0787-6F58-04A0-60E8C2711853}"/>
              </a:ext>
            </a:extLst>
          </p:cNvPr>
          <p:cNvSpPr>
            <a:spLocks noGrp="1"/>
          </p:cNvSpPr>
          <p:nvPr>
            <p:ph type="body" sz="quarter" idx="11"/>
          </p:nvPr>
        </p:nvSpPr>
        <p:spPr/>
        <p:txBody>
          <a:bodyPr/>
          <a:lstStyle/>
          <a:p>
            <a:r>
              <a:rPr lang="en-US" dirty="0"/>
              <a:t>Emerging Competencies for National Research Infrastructure</a:t>
            </a:r>
          </a:p>
          <a:p>
            <a:endParaRPr lang="en-US" dirty="0"/>
          </a:p>
          <a:p>
            <a:r>
              <a:rPr lang="en-US" dirty="0"/>
              <a:t>Jenny O’Neill</a:t>
            </a:r>
          </a:p>
        </p:txBody>
      </p:sp>
    </p:spTree>
    <p:extLst>
      <p:ext uri="{BB962C8B-B14F-4D97-AF65-F5344CB8AC3E}">
        <p14:creationId xmlns:p14="http://schemas.microsoft.com/office/powerpoint/2010/main" val="935665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E7D6A-C165-9768-0FFF-2C1F83E85E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A945847-5BD8-12E8-4006-B4834EC5B8CD}"/>
              </a:ext>
            </a:extLst>
          </p:cNvPr>
          <p:cNvSpPr>
            <a:spLocks noGrp="1"/>
          </p:cNvSpPr>
          <p:nvPr>
            <p:ph type="body" sz="quarter" idx="10"/>
          </p:nvPr>
        </p:nvSpPr>
        <p:spPr/>
        <p:txBody>
          <a:bodyPr>
            <a:normAutofit lnSpcReduction="10000"/>
          </a:bodyPr>
          <a:lstStyle/>
          <a:p>
            <a:r>
              <a:rPr lang="en-US" dirty="0"/>
              <a:t>“Skills unique to librarianship are also essential for research infrastructure”</a:t>
            </a:r>
          </a:p>
        </p:txBody>
      </p:sp>
      <p:sp>
        <p:nvSpPr>
          <p:cNvPr id="3" name="Text Placeholder 2">
            <a:extLst>
              <a:ext uri="{FF2B5EF4-FFF2-40B4-BE49-F238E27FC236}">
                <a16:creationId xmlns:a16="http://schemas.microsoft.com/office/drawing/2014/main" id="{706E3216-20B7-44F1-1770-A0E965378851}"/>
              </a:ext>
            </a:extLst>
          </p:cNvPr>
          <p:cNvSpPr>
            <a:spLocks noGrp="1"/>
          </p:cNvSpPr>
          <p:nvPr>
            <p:ph type="body" sz="quarter" idx="11"/>
          </p:nvPr>
        </p:nvSpPr>
        <p:spPr/>
        <p:txBody>
          <a:bodyPr/>
          <a:lstStyle/>
          <a:p>
            <a:r>
              <a:rPr lang="en-US" dirty="0"/>
              <a:t>Some context</a:t>
            </a:r>
          </a:p>
          <a:p>
            <a:r>
              <a:rPr lang="en-US" dirty="0"/>
              <a:t>Sonraí Irish Data Stewardship Network</a:t>
            </a:r>
          </a:p>
          <a:p>
            <a:r>
              <a:rPr lang="en-US" dirty="0"/>
              <a:t>EOSC Ireland</a:t>
            </a:r>
          </a:p>
          <a:p>
            <a:r>
              <a:rPr lang="en-US" dirty="0"/>
              <a:t>Some closing thoughts</a:t>
            </a:r>
          </a:p>
        </p:txBody>
      </p:sp>
    </p:spTree>
    <p:extLst>
      <p:ext uri="{BB962C8B-B14F-4D97-AF65-F5344CB8AC3E}">
        <p14:creationId xmlns:p14="http://schemas.microsoft.com/office/powerpoint/2010/main" val="3317778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5BBE4-C056-1CE6-8E66-AAAEAEA200C7}"/>
              </a:ext>
            </a:extLst>
          </p:cNvPr>
          <p:cNvSpPr>
            <a:spLocks noGrp="1"/>
          </p:cNvSpPr>
          <p:nvPr>
            <p:ph type="title"/>
          </p:nvPr>
        </p:nvSpPr>
        <p:spPr/>
        <p:txBody>
          <a:bodyPr/>
          <a:lstStyle/>
          <a:p>
            <a:r>
              <a:rPr lang="en-US" dirty="0"/>
              <a:t>Passionate about Open Research &amp; FAIR Data</a:t>
            </a:r>
          </a:p>
        </p:txBody>
      </p:sp>
      <p:sp>
        <p:nvSpPr>
          <p:cNvPr id="3" name="Content Placeholder 2">
            <a:extLst>
              <a:ext uri="{FF2B5EF4-FFF2-40B4-BE49-F238E27FC236}">
                <a16:creationId xmlns:a16="http://schemas.microsoft.com/office/drawing/2014/main" id="{CA7B4D27-5761-B62A-5ED7-A7F7A1D5AD79}"/>
              </a:ext>
            </a:extLst>
          </p:cNvPr>
          <p:cNvSpPr>
            <a:spLocks noGrp="1"/>
          </p:cNvSpPr>
          <p:nvPr>
            <p:ph idx="1"/>
          </p:nvPr>
        </p:nvSpPr>
        <p:spPr/>
        <p:txBody>
          <a:bodyPr/>
          <a:lstStyle/>
          <a:p>
            <a:r>
              <a:rPr lang="en-US" dirty="0"/>
              <a:t>Master of Library &amp; Information Science, UCD (2013)</a:t>
            </a:r>
          </a:p>
          <a:p>
            <a:r>
              <a:rPr lang="en-US" dirty="0"/>
              <a:t>Library Intern, RCPI (2014)</a:t>
            </a:r>
          </a:p>
          <a:p>
            <a:r>
              <a:rPr lang="en-US" dirty="0"/>
              <a:t>Data Curator, DRI (2014-2016)</a:t>
            </a:r>
          </a:p>
          <a:p>
            <a:r>
              <a:rPr lang="en-US" dirty="0"/>
              <a:t>Data Manager, UCD Library (2016-2023)</a:t>
            </a:r>
          </a:p>
          <a:p>
            <a:r>
              <a:rPr lang="en-US" dirty="0"/>
              <a:t>Research Engagement Officer, </a:t>
            </a:r>
            <a:r>
              <a:rPr lang="en-US" dirty="0" err="1"/>
              <a:t>Asiera</a:t>
            </a:r>
            <a:r>
              <a:rPr lang="en-US" dirty="0"/>
              <a:t> (2023-)</a:t>
            </a:r>
          </a:p>
        </p:txBody>
      </p:sp>
    </p:spTree>
    <p:extLst>
      <p:ext uri="{BB962C8B-B14F-4D97-AF65-F5344CB8AC3E}">
        <p14:creationId xmlns:p14="http://schemas.microsoft.com/office/powerpoint/2010/main" val="107530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041E8-E53F-488D-AC13-ABCF30E3AE7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6047A3-D4D8-9EC8-6FC9-FD3122F65666}"/>
              </a:ext>
            </a:extLst>
          </p:cNvPr>
          <p:cNvSpPr>
            <a:spLocks noGrp="1"/>
          </p:cNvSpPr>
          <p:nvPr>
            <p:ph type="body" sz="quarter" idx="10"/>
          </p:nvPr>
        </p:nvSpPr>
        <p:spPr/>
        <p:txBody>
          <a:bodyPr/>
          <a:lstStyle/>
          <a:p>
            <a:r>
              <a:rPr lang="en-US" dirty="0"/>
              <a:t>formerly known as </a:t>
            </a:r>
            <a:r>
              <a:rPr lang="en-US" dirty="0" err="1"/>
              <a:t>HEAnet</a:t>
            </a:r>
            <a:r>
              <a:rPr lang="en-US" dirty="0"/>
              <a:t> and </a:t>
            </a:r>
            <a:r>
              <a:rPr lang="en-US" dirty="0" err="1"/>
              <a:t>EduCampus</a:t>
            </a:r>
            <a:endParaRPr lang="en-US" dirty="0"/>
          </a:p>
        </p:txBody>
      </p:sp>
      <p:sp>
        <p:nvSpPr>
          <p:cNvPr id="3" name="Text Placeholder 2">
            <a:extLst>
              <a:ext uri="{FF2B5EF4-FFF2-40B4-BE49-F238E27FC236}">
                <a16:creationId xmlns:a16="http://schemas.microsoft.com/office/drawing/2014/main" id="{434F9089-7CF7-1BB9-8C30-610F3B2279DC}"/>
              </a:ext>
            </a:extLst>
          </p:cNvPr>
          <p:cNvSpPr>
            <a:spLocks noGrp="1"/>
          </p:cNvSpPr>
          <p:nvPr>
            <p:ph type="body" sz="quarter" idx="11"/>
          </p:nvPr>
        </p:nvSpPr>
        <p:spPr/>
        <p:txBody>
          <a:bodyPr/>
          <a:lstStyle/>
          <a:p>
            <a:r>
              <a:rPr lang="en-US" dirty="0"/>
              <a:t>Delivering Information and Communications Technology (ICT) shared services for Ireland’s education and research sector.</a:t>
            </a:r>
          </a:p>
        </p:txBody>
      </p:sp>
    </p:spTree>
    <p:extLst>
      <p:ext uri="{BB962C8B-B14F-4D97-AF65-F5344CB8AC3E}">
        <p14:creationId xmlns:p14="http://schemas.microsoft.com/office/powerpoint/2010/main" val="1431951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3B98D-0EAB-A6E4-F427-6BBCC34E55EB}"/>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2B24CC9F-2E1D-D183-BABD-F0C2AC49FE07}"/>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2E3F1764-DD0B-5BD5-9DFB-685BB1E1A6BE}"/>
              </a:ext>
            </a:extLst>
          </p:cNvPr>
          <p:cNvSpPr>
            <a:spLocks noGrp="1"/>
          </p:cNvSpPr>
          <p:nvPr>
            <p:ph type="body" sz="quarter" idx="10"/>
          </p:nvPr>
        </p:nvSpPr>
        <p:spPr/>
        <p:txBody>
          <a:bodyPr/>
          <a:lstStyle/>
          <a:p>
            <a:endParaRPr lang="en-US"/>
          </a:p>
        </p:txBody>
      </p:sp>
      <p:pic>
        <p:nvPicPr>
          <p:cNvPr id="3" name="Picture 2">
            <a:extLst>
              <a:ext uri="{FF2B5EF4-FFF2-40B4-BE49-F238E27FC236}">
                <a16:creationId xmlns:a16="http://schemas.microsoft.com/office/drawing/2014/main" id="{4C16CC5B-DB5A-AB02-0496-B8D488ED4654}"/>
              </a:ext>
            </a:extLst>
          </p:cNvPr>
          <p:cNvPicPr>
            <a:picLocks noChangeAspect="1"/>
          </p:cNvPicPr>
          <p:nvPr/>
        </p:nvPicPr>
        <p:blipFill>
          <a:blip r:embed="rId2"/>
          <a:srcRect/>
          <a:stretch/>
        </p:blipFill>
        <p:spPr>
          <a:xfrm>
            <a:off x="-5255" y="-1"/>
            <a:ext cx="12197254" cy="8131503"/>
          </a:xfrm>
          <a:prstGeom prst="rect">
            <a:avLst/>
          </a:prstGeom>
        </p:spPr>
      </p:pic>
      <p:pic>
        <p:nvPicPr>
          <p:cNvPr id="5" name="Picture 4" descr="A blue and black background&#10;&#10;AI-generated content may be incorrect.">
            <a:extLst>
              <a:ext uri="{FF2B5EF4-FFF2-40B4-BE49-F238E27FC236}">
                <a16:creationId xmlns:a16="http://schemas.microsoft.com/office/drawing/2014/main" id="{1A32F3E0-320F-541A-DBDA-B372FC8E9387}"/>
              </a:ext>
            </a:extLst>
          </p:cNvPr>
          <p:cNvPicPr>
            <a:picLocks noChangeAspect="1"/>
          </p:cNvPicPr>
          <p:nvPr/>
        </p:nvPicPr>
        <p:blipFill>
          <a:blip r:embed="rId3"/>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89165F58-580F-EA28-F150-B610EEE543E3}"/>
              </a:ext>
            </a:extLst>
          </p:cNvPr>
          <p:cNvPicPr>
            <a:picLocks noChangeAspect="1"/>
          </p:cNvPicPr>
          <p:nvPr/>
        </p:nvPicPr>
        <p:blipFill>
          <a:blip r:embed="rId3"/>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B0FBF980-11A6-C262-D469-5DFE1A14F3FA}"/>
              </a:ext>
            </a:extLst>
          </p:cNvPr>
          <p:cNvSpPr txBox="1">
            <a:spLocks/>
          </p:cNvSpPr>
          <p:nvPr/>
        </p:nvSpPr>
        <p:spPr>
          <a:xfrm>
            <a:off x="701040" y="1968137"/>
            <a:ext cx="4846319"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Information Literacy</a:t>
            </a:r>
          </a:p>
        </p:txBody>
      </p:sp>
      <p:sp>
        <p:nvSpPr>
          <p:cNvPr id="9" name="Text Placeholder 14">
            <a:extLst>
              <a:ext uri="{FF2B5EF4-FFF2-40B4-BE49-F238E27FC236}">
                <a16:creationId xmlns:a16="http://schemas.microsoft.com/office/drawing/2014/main" id="{CB8722E6-5855-0BCF-5FCE-1EA293490275}"/>
              </a:ext>
            </a:extLst>
          </p:cNvPr>
          <p:cNvSpPr txBox="1">
            <a:spLocks/>
          </p:cNvSpPr>
          <p:nvPr/>
        </p:nvSpPr>
        <p:spPr>
          <a:xfrm>
            <a:off x="714375" y="3428999"/>
            <a:ext cx="4845050" cy="2540001"/>
          </a:xfrm>
          <a:prstGeom prst="rect">
            <a:avLst/>
          </a:prstGeom>
        </p:spPr>
        <p:txBody>
          <a:bodyPr/>
          <a:lstStyle>
            <a:lvl1pPr marL="228600" indent="-228600" algn="l" defTabSz="914400" rtl="0" eaLnBrk="1" latinLnBrk="0" hangingPunct="1">
              <a:lnSpc>
                <a:spcPct val="90000"/>
              </a:lnSpc>
              <a:spcBef>
                <a:spcPts val="1000"/>
              </a:spcBef>
              <a:buFontTx/>
              <a:buNone/>
              <a:defRPr sz="2400" b="0" i="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 are educators. We teach students how to find, evaluate, and use information effectively</a:t>
            </a:r>
          </a:p>
        </p:txBody>
      </p:sp>
    </p:spTree>
    <p:extLst>
      <p:ext uri="{BB962C8B-B14F-4D97-AF65-F5344CB8AC3E}">
        <p14:creationId xmlns:p14="http://schemas.microsoft.com/office/powerpoint/2010/main" val="2563638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E00B6-FB4B-9DD2-F87B-145686DAE609}"/>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E71C6D5F-4DBF-5869-4BBB-5C888339CF66}"/>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82FC1006-6863-FD83-9312-CFA846F60258}"/>
              </a:ext>
            </a:extLst>
          </p:cNvPr>
          <p:cNvSpPr>
            <a:spLocks noGrp="1"/>
          </p:cNvSpPr>
          <p:nvPr>
            <p:ph type="body" sz="quarter" idx="10"/>
          </p:nvPr>
        </p:nvSpPr>
        <p:spPr/>
        <p:txBody>
          <a:bodyPr/>
          <a:lstStyle/>
          <a:p>
            <a:endParaRPr lang="en-US"/>
          </a:p>
        </p:txBody>
      </p:sp>
      <p:pic>
        <p:nvPicPr>
          <p:cNvPr id="3" name="Picture 2">
            <a:extLst>
              <a:ext uri="{FF2B5EF4-FFF2-40B4-BE49-F238E27FC236}">
                <a16:creationId xmlns:a16="http://schemas.microsoft.com/office/drawing/2014/main" id="{AF0386F4-70C2-9A43-2B16-B0C75ED31ACA}"/>
              </a:ext>
            </a:extLst>
          </p:cNvPr>
          <p:cNvPicPr>
            <a:picLocks noChangeAspect="1"/>
          </p:cNvPicPr>
          <p:nvPr/>
        </p:nvPicPr>
        <p:blipFill>
          <a:blip r:embed="rId3"/>
          <a:srcRect/>
          <a:stretch/>
        </p:blipFill>
        <p:spPr>
          <a:xfrm>
            <a:off x="-26802" y="0"/>
            <a:ext cx="12262104" cy="8181123"/>
          </a:xfrm>
          <a:prstGeom prst="rect">
            <a:avLst/>
          </a:prstGeom>
        </p:spPr>
      </p:pic>
      <p:pic>
        <p:nvPicPr>
          <p:cNvPr id="5" name="Picture 4" descr="A blue and black background&#10;&#10;AI-generated content may be incorrect.">
            <a:extLst>
              <a:ext uri="{FF2B5EF4-FFF2-40B4-BE49-F238E27FC236}">
                <a16:creationId xmlns:a16="http://schemas.microsoft.com/office/drawing/2014/main" id="{BBA162A9-E8A6-27E4-3116-2C011A8D8ABB}"/>
              </a:ext>
            </a:extLst>
          </p:cNvPr>
          <p:cNvPicPr>
            <a:picLocks noChangeAspect="1"/>
          </p:cNvPicPr>
          <p:nvPr/>
        </p:nvPicPr>
        <p:blipFill>
          <a:blip r:embed="rId4"/>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F9C95CE5-0402-8B2D-8B35-0A102B29C270}"/>
              </a:ext>
            </a:extLst>
          </p:cNvPr>
          <p:cNvPicPr>
            <a:picLocks noChangeAspect="1"/>
          </p:cNvPicPr>
          <p:nvPr/>
        </p:nvPicPr>
        <p:blipFill>
          <a:blip r:embed="rId4"/>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EF8686D4-1A7B-812A-859A-85C2BD499406}"/>
              </a:ext>
            </a:extLst>
          </p:cNvPr>
          <p:cNvSpPr txBox="1">
            <a:spLocks/>
          </p:cNvSpPr>
          <p:nvPr/>
        </p:nvSpPr>
        <p:spPr>
          <a:xfrm>
            <a:off x="701040" y="1968137"/>
            <a:ext cx="4845050"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Research Support &amp; Scholarly Communication</a:t>
            </a:r>
          </a:p>
        </p:txBody>
      </p:sp>
      <p:sp>
        <p:nvSpPr>
          <p:cNvPr id="9" name="Text Placeholder 14">
            <a:extLst>
              <a:ext uri="{FF2B5EF4-FFF2-40B4-BE49-F238E27FC236}">
                <a16:creationId xmlns:a16="http://schemas.microsoft.com/office/drawing/2014/main" id="{844109C8-29F0-1C1B-8070-65AAC6723533}"/>
              </a:ext>
            </a:extLst>
          </p:cNvPr>
          <p:cNvSpPr txBox="1">
            <a:spLocks/>
          </p:cNvSpPr>
          <p:nvPr/>
        </p:nvSpPr>
        <p:spPr>
          <a:xfrm>
            <a:off x="714375" y="3428999"/>
            <a:ext cx="4845050" cy="2540001"/>
          </a:xfrm>
          <a:prstGeom prst="rect">
            <a:avLst/>
          </a:prstGeom>
        </p:spPr>
        <p:txBody>
          <a:bodyPr/>
          <a:lstStyle>
            <a:lvl1pPr marL="228600" indent="-228600" algn="l" defTabSz="914400" rtl="0" eaLnBrk="1" latinLnBrk="0" hangingPunct="1">
              <a:lnSpc>
                <a:spcPct val="90000"/>
              </a:lnSpc>
              <a:spcBef>
                <a:spcPts val="1000"/>
              </a:spcBef>
              <a:buFontTx/>
              <a:buNone/>
              <a:defRPr sz="2400" b="0" i="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r>
              <a:rPr lang="en-US" dirty="0"/>
              <a:t>We assist researchers &amp; students throughout the research lifecycle, e.g. advanced information searching, publishing open access, supporting data management</a:t>
            </a:r>
          </a:p>
        </p:txBody>
      </p:sp>
    </p:spTree>
    <p:extLst>
      <p:ext uri="{BB962C8B-B14F-4D97-AF65-F5344CB8AC3E}">
        <p14:creationId xmlns:p14="http://schemas.microsoft.com/office/powerpoint/2010/main" val="1031785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BF5F3-DBBB-BDE6-7602-A59E16D5ABFB}"/>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C4B598B0-05FA-8296-7933-80D246DEBFF9}"/>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96880865-ECC5-2555-AFC9-03C54BB1007B}"/>
              </a:ext>
            </a:extLst>
          </p:cNvPr>
          <p:cNvSpPr>
            <a:spLocks noGrp="1"/>
          </p:cNvSpPr>
          <p:nvPr>
            <p:ph type="body" sz="quarter" idx="10"/>
          </p:nvPr>
        </p:nvSpPr>
        <p:spPr/>
        <p:txBody>
          <a:bodyPr/>
          <a:lstStyle/>
          <a:p>
            <a:endParaRPr lang="en-US"/>
          </a:p>
        </p:txBody>
      </p:sp>
      <p:pic>
        <p:nvPicPr>
          <p:cNvPr id="3" name="Picture 2">
            <a:extLst>
              <a:ext uri="{FF2B5EF4-FFF2-40B4-BE49-F238E27FC236}">
                <a16:creationId xmlns:a16="http://schemas.microsoft.com/office/drawing/2014/main" id="{8A35FBBA-75C1-6EBA-9A56-F8BA754DF048}"/>
              </a:ext>
            </a:extLst>
          </p:cNvPr>
          <p:cNvPicPr>
            <a:picLocks noChangeAspect="1"/>
          </p:cNvPicPr>
          <p:nvPr/>
        </p:nvPicPr>
        <p:blipFill>
          <a:blip r:embed="rId2"/>
          <a:srcRect/>
          <a:stretch/>
        </p:blipFill>
        <p:spPr>
          <a:xfrm>
            <a:off x="0" y="0"/>
            <a:ext cx="12192000" cy="8124826"/>
          </a:xfrm>
          <a:prstGeom prst="rect">
            <a:avLst/>
          </a:prstGeom>
        </p:spPr>
      </p:pic>
      <p:pic>
        <p:nvPicPr>
          <p:cNvPr id="5" name="Picture 4" descr="A blue and black background&#10;&#10;AI-generated content may be incorrect.">
            <a:extLst>
              <a:ext uri="{FF2B5EF4-FFF2-40B4-BE49-F238E27FC236}">
                <a16:creationId xmlns:a16="http://schemas.microsoft.com/office/drawing/2014/main" id="{6609FC02-3D66-6173-0E24-971618B396AE}"/>
              </a:ext>
            </a:extLst>
          </p:cNvPr>
          <p:cNvPicPr>
            <a:picLocks noChangeAspect="1"/>
          </p:cNvPicPr>
          <p:nvPr/>
        </p:nvPicPr>
        <p:blipFill>
          <a:blip r:embed="rId3"/>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C7D6C885-407C-ADCE-220B-33AE30D917DF}"/>
              </a:ext>
            </a:extLst>
          </p:cNvPr>
          <p:cNvPicPr>
            <a:picLocks noChangeAspect="1"/>
          </p:cNvPicPr>
          <p:nvPr/>
        </p:nvPicPr>
        <p:blipFill>
          <a:blip r:embed="rId3"/>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228EDAF5-DE0C-55E3-0FBF-293F1D6F6F61}"/>
              </a:ext>
            </a:extLst>
          </p:cNvPr>
          <p:cNvSpPr txBox="1">
            <a:spLocks/>
          </p:cNvSpPr>
          <p:nvPr/>
        </p:nvSpPr>
        <p:spPr>
          <a:xfrm>
            <a:off x="701040" y="1968137"/>
            <a:ext cx="4846319"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Collection Development &amp; Curation</a:t>
            </a:r>
          </a:p>
        </p:txBody>
      </p:sp>
      <p:sp>
        <p:nvSpPr>
          <p:cNvPr id="9" name="Text Placeholder 14">
            <a:extLst>
              <a:ext uri="{FF2B5EF4-FFF2-40B4-BE49-F238E27FC236}">
                <a16:creationId xmlns:a16="http://schemas.microsoft.com/office/drawing/2014/main" id="{B5C539DA-485D-FFB7-996A-F677D6404710}"/>
              </a:ext>
            </a:extLst>
          </p:cNvPr>
          <p:cNvSpPr txBox="1">
            <a:spLocks/>
          </p:cNvSpPr>
          <p:nvPr/>
        </p:nvSpPr>
        <p:spPr>
          <a:xfrm>
            <a:off x="714375" y="3428999"/>
            <a:ext cx="4845050" cy="2540001"/>
          </a:xfrm>
          <a:prstGeom prst="rect">
            <a:avLst/>
          </a:prstGeom>
        </p:spPr>
        <p:txBody>
          <a:bodyPr/>
          <a:lstStyle>
            <a:lvl1pPr marL="228600" indent="-228600" algn="l" defTabSz="914400" rtl="0" eaLnBrk="1" latinLnBrk="0" hangingPunct="1">
              <a:lnSpc>
                <a:spcPct val="90000"/>
              </a:lnSpc>
              <a:spcBef>
                <a:spcPts val="1000"/>
              </a:spcBef>
              <a:buFontTx/>
              <a:buNone/>
              <a:defRPr sz="2400" b="0" i="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r>
              <a:rPr lang="en-US" dirty="0"/>
              <a:t>We curate digital collections and institutional repositories</a:t>
            </a:r>
          </a:p>
        </p:txBody>
      </p:sp>
    </p:spTree>
    <p:extLst>
      <p:ext uri="{BB962C8B-B14F-4D97-AF65-F5344CB8AC3E}">
        <p14:creationId xmlns:p14="http://schemas.microsoft.com/office/powerpoint/2010/main" val="4206245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ABEEE-FB30-0928-3D57-2AFDFB8F3B69}"/>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EB47B845-03B4-E672-8F19-5E3B49C5598F}"/>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7DEBCD8E-4F3A-6CA5-7832-E16A516356F0}"/>
              </a:ext>
            </a:extLst>
          </p:cNvPr>
          <p:cNvSpPr>
            <a:spLocks noGrp="1"/>
          </p:cNvSpPr>
          <p:nvPr>
            <p:ph type="body" sz="quarter" idx="10"/>
          </p:nvPr>
        </p:nvSpPr>
        <p:spPr/>
        <p:txBody>
          <a:bodyPr/>
          <a:lstStyle/>
          <a:p>
            <a:endParaRPr lang="en-US"/>
          </a:p>
        </p:txBody>
      </p:sp>
      <p:pic>
        <p:nvPicPr>
          <p:cNvPr id="3" name="Picture 2">
            <a:extLst>
              <a:ext uri="{FF2B5EF4-FFF2-40B4-BE49-F238E27FC236}">
                <a16:creationId xmlns:a16="http://schemas.microsoft.com/office/drawing/2014/main" id="{11F2C9D0-C530-E9DB-6030-3BCDA686C219}"/>
              </a:ext>
            </a:extLst>
          </p:cNvPr>
          <p:cNvPicPr>
            <a:picLocks noChangeAspect="1"/>
          </p:cNvPicPr>
          <p:nvPr/>
        </p:nvPicPr>
        <p:blipFill>
          <a:blip r:embed="rId2"/>
          <a:srcRect/>
          <a:stretch/>
        </p:blipFill>
        <p:spPr>
          <a:xfrm>
            <a:off x="-5255" y="-1"/>
            <a:ext cx="12197255" cy="8137857"/>
          </a:xfrm>
          <a:prstGeom prst="rect">
            <a:avLst/>
          </a:prstGeom>
        </p:spPr>
      </p:pic>
      <p:pic>
        <p:nvPicPr>
          <p:cNvPr id="5" name="Picture 4" descr="A blue and black background&#10;&#10;AI-generated content may be incorrect.">
            <a:extLst>
              <a:ext uri="{FF2B5EF4-FFF2-40B4-BE49-F238E27FC236}">
                <a16:creationId xmlns:a16="http://schemas.microsoft.com/office/drawing/2014/main" id="{736CD987-692D-183B-4A13-D9EDCF472B37}"/>
              </a:ext>
            </a:extLst>
          </p:cNvPr>
          <p:cNvPicPr>
            <a:picLocks noChangeAspect="1"/>
          </p:cNvPicPr>
          <p:nvPr/>
        </p:nvPicPr>
        <p:blipFill>
          <a:blip r:embed="rId3"/>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FF43C9D7-8E7C-196C-90F5-750A8E25AB8F}"/>
              </a:ext>
            </a:extLst>
          </p:cNvPr>
          <p:cNvPicPr>
            <a:picLocks noChangeAspect="1"/>
          </p:cNvPicPr>
          <p:nvPr/>
        </p:nvPicPr>
        <p:blipFill>
          <a:blip r:embed="rId3"/>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B174E944-0503-66E4-9698-8220AB5411D3}"/>
              </a:ext>
            </a:extLst>
          </p:cNvPr>
          <p:cNvSpPr txBox="1">
            <a:spLocks/>
          </p:cNvSpPr>
          <p:nvPr/>
        </p:nvSpPr>
        <p:spPr>
          <a:xfrm>
            <a:off x="701040" y="1968137"/>
            <a:ext cx="4846319"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Digital &amp; Technological Proficiency</a:t>
            </a:r>
          </a:p>
        </p:txBody>
      </p:sp>
      <p:sp>
        <p:nvSpPr>
          <p:cNvPr id="9" name="Text Placeholder 14">
            <a:extLst>
              <a:ext uri="{FF2B5EF4-FFF2-40B4-BE49-F238E27FC236}">
                <a16:creationId xmlns:a16="http://schemas.microsoft.com/office/drawing/2014/main" id="{581ECBB1-1C26-B622-6BC7-487BD63C72E2}"/>
              </a:ext>
            </a:extLst>
          </p:cNvPr>
          <p:cNvSpPr txBox="1">
            <a:spLocks/>
          </p:cNvSpPr>
          <p:nvPr/>
        </p:nvSpPr>
        <p:spPr>
          <a:xfrm>
            <a:off x="714375" y="3428999"/>
            <a:ext cx="4845050" cy="2540001"/>
          </a:xfrm>
          <a:prstGeom prst="rect">
            <a:avLst/>
          </a:prstGeom>
        </p:spPr>
        <p:txBody>
          <a:bodyPr/>
          <a:lstStyle>
            <a:lvl1pPr marL="228600" indent="-228600" algn="l" defTabSz="914400" rtl="0" eaLnBrk="1" latinLnBrk="0" hangingPunct="1">
              <a:lnSpc>
                <a:spcPct val="90000"/>
              </a:lnSpc>
              <a:spcBef>
                <a:spcPts val="1000"/>
              </a:spcBef>
              <a:buFontTx/>
              <a:buNone/>
              <a:defRPr sz="2400" b="0" i="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r>
              <a:rPr lang="en-US" dirty="0"/>
              <a:t>We have expertise in databases, discovery tools, reference software and digital scholarship tools, supporting online learning environments and digital archives</a:t>
            </a:r>
          </a:p>
        </p:txBody>
      </p:sp>
    </p:spTree>
    <p:extLst>
      <p:ext uri="{BB962C8B-B14F-4D97-AF65-F5344CB8AC3E}">
        <p14:creationId xmlns:p14="http://schemas.microsoft.com/office/powerpoint/2010/main" val="3034066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CBC07-EC3B-18EE-79E6-AECE4A607BB3}"/>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9BDF2B24-E2BD-FFAA-7F76-30F1763D65D2}"/>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39D79AD3-4BA9-5D25-BB3F-701A47E1AE9A}"/>
              </a:ext>
            </a:extLst>
          </p:cNvPr>
          <p:cNvSpPr>
            <a:spLocks noGrp="1"/>
          </p:cNvSpPr>
          <p:nvPr>
            <p:ph type="body" sz="quarter" idx="10"/>
          </p:nvPr>
        </p:nvSpPr>
        <p:spPr/>
        <p:txBody>
          <a:bodyPr/>
          <a:lstStyle/>
          <a:p>
            <a:endParaRPr lang="en-US"/>
          </a:p>
        </p:txBody>
      </p:sp>
      <p:pic>
        <p:nvPicPr>
          <p:cNvPr id="3" name="Picture 2">
            <a:extLst>
              <a:ext uri="{FF2B5EF4-FFF2-40B4-BE49-F238E27FC236}">
                <a16:creationId xmlns:a16="http://schemas.microsoft.com/office/drawing/2014/main" id="{0C155BF6-F775-FB3F-A53F-519CF65B97A5}"/>
              </a:ext>
            </a:extLst>
          </p:cNvPr>
          <p:cNvPicPr>
            <a:picLocks noChangeAspect="1"/>
          </p:cNvPicPr>
          <p:nvPr/>
        </p:nvPicPr>
        <p:blipFill>
          <a:blip r:embed="rId2"/>
          <a:srcRect/>
          <a:stretch/>
        </p:blipFill>
        <p:spPr>
          <a:xfrm>
            <a:off x="-5255" y="0"/>
            <a:ext cx="12193524" cy="8129016"/>
          </a:xfrm>
          <a:prstGeom prst="rect">
            <a:avLst/>
          </a:prstGeom>
        </p:spPr>
      </p:pic>
      <p:pic>
        <p:nvPicPr>
          <p:cNvPr id="5" name="Picture 4" descr="A blue and black background&#10;&#10;AI-generated content may be incorrect.">
            <a:extLst>
              <a:ext uri="{FF2B5EF4-FFF2-40B4-BE49-F238E27FC236}">
                <a16:creationId xmlns:a16="http://schemas.microsoft.com/office/drawing/2014/main" id="{657C86BF-783B-579E-99A8-E11A2878A7B0}"/>
              </a:ext>
            </a:extLst>
          </p:cNvPr>
          <p:cNvPicPr>
            <a:picLocks noChangeAspect="1"/>
          </p:cNvPicPr>
          <p:nvPr/>
        </p:nvPicPr>
        <p:blipFill>
          <a:blip r:embed="rId3"/>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85B9F582-1BB5-830B-65AC-33565F287958}"/>
              </a:ext>
            </a:extLst>
          </p:cNvPr>
          <p:cNvPicPr>
            <a:picLocks noChangeAspect="1"/>
          </p:cNvPicPr>
          <p:nvPr/>
        </p:nvPicPr>
        <p:blipFill>
          <a:blip r:embed="rId3"/>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CAD5904E-5749-F7A0-E94F-59E8D6B2DAF4}"/>
              </a:ext>
            </a:extLst>
          </p:cNvPr>
          <p:cNvSpPr txBox="1">
            <a:spLocks/>
          </p:cNvSpPr>
          <p:nvPr/>
        </p:nvSpPr>
        <p:spPr>
          <a:xfrm>
            <a:off x="701040" y="1968137"/>
            <a:ext cx="4846319"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User-Centered Service &amp; Outreach</a:t>
            </a:r>
          </a:p>
        </p:txBody>
      </p:sp>
      <p:sp>
        <p:nvSpPr>
          <p:cNvPr id="9" name="Text Placeholder 14">
            <a:extLst>
              <a:ext uri="{FF2B5EF4-FFF2-40B4-BE49-F238E27FC236}">
                <a16:creationId xmlns:a16="http://schemas.microsoft.com/office/drawing/2014/main" id="{DC0CBFE4-2066-9A46-70E9-6FC9FD8D62B2}"/>
              </a:ext>
            </a:extLst>
          </p:cNvPr>
          <p:cNvSpPr txBox="1">
            <a:spLocks/>
          </p:cNvSpPr>
          <p:nvPr/>
        </p:nvSpPr>
        <p:spPr>
          <a:xfrm>
            <a:off x="714375" y="3428999"/>
            <a:ext cx="4845050" cy="2540001"/>
          </a:xfrm>
          <a:prstGeom prst="rect">
            <a:avLst/>
          </a:prstGeom>
        </p:spPr>
        <p:txBody>
          <a:bodyPr/>
          <a:lstStyle>
            <a:lvl1pPr marL="228600" indent="-228600" algn="l" defTabSz="914400" rtl="0" eaLnBrk="1" latinLnBrk="0" hangingPunct="1">
              <a:lnSpc>
                <a:spcPct val="90000"/>
              </a:lnSpc>
              <a:spcBef>
                <a:spcPts val="1000"/>
              </a:spcBef>
              <a:buFontTx/>
              <a:buNone/>
              <a:defRPr sz="2400" b="0" i="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r>
              <a:rPr lang="en-US" dirty="0"/>
              <a:t>We actively engage our communities, understanding diverse user needs, designing accessible, inclusive services and promoting services through outreach, partnerships and events</a:t>
            </a:r>
          </a:p>
        </p:txBody>
      </p:sp>
    </p:spTree>
    <p:extLst>
      <p:ext uri="{BB962C8B-B14F-4D97-AF65-F5344CB8AC3E}">
        <p14:creationId xmlns:p14="http://schemas.microsoft.com/office/powerpoint/2010/main" val="2182169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35A83-2A59-4937-097F-36B077A28196}"/>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C2237B5F-D06F-8977-FFC5-578B3E78B41C}"/>
              </a:ext>
            </a:extLst>
          </p:cNvPr>
          <p:cNvSpPr txBox="1"/>
          <p:nvPr/>
        </p:nvSpPr>
        <p:spPr>
          <a:xfrm>
            <a:off x="1382809" y="610327"/>
            <a:ext cx="6095957" cy="3713068"/>
          </a:xfrm>
          <a:prstGeom prst="rect">
            <a:avLst/>
          </a:prstGeom>
          <a:noFill/>
        </p:spPr>
        <p:txBody>
          <a:bodyPr wrap="square">
            <a:spAutoFit/>
          </a:bodyPr>
          <a:lstStyle/>
          <a:p>
            <a:pPr algn="l" rtl="0">
              <a:buNone/>
            </a:pPr>
            <a:r>
              <a:rPr lang="pt-BR" sz="13341" dirty="0">
                <a:solidFill>
                  <a:srgbClr val="000000"/>
                </a:solidFill>
                <a:latin typeface="Book Antiqua" panose="02040602050305030304" pitchFamily="18" charset="0"/>
              </a:rPr>
              <a:t>sonraí</a:t>
            </a:r>
            <a:endParaRPr lang="pt-BR" sz="13341" dirty="0">
              <a:latin typeface="Book Antiqua" panose="02040602050305030304" pitchFamily="18" charset="0"/>
            </a:endParaRPr>
          </a:p>
          <a:p>
            <a:pPr algn="l" rtl="0">
              <a:buNone/>
            </a:pPr>
            <a:r>
              <a:rPr lang="pt-BR" sz="3396" dirty="0">
                <a:solidFill>
                  <a:srgbClr val="000000"/>
                </a:solidFill>
                <a:latin typeface="Book Antiqua" panose="02040602050305030304" pitchFamily="18" charset="0"/>
              </a:rPr>
              <a:t>[noun, mpl4]</a:t>
            </a:r>
          </a:p>
          <a:p>
            <a:pPr algn="l" rtl="0">
              <a:buNone/>
            </a:pPr>
            <a:endParaRPr lang="pt-BR" sz="3396" dirty="0">
              <a:latin typeface="Book Antiqua" panose="02040602050305030304" pitchFamily="18" charset="0"/>
            </a:endParaRPr>
          </a:p>
          <a:p>
            <a:pPr algn="l" rtl="0">
              <a:buNone/>
            </a:pPr>
            <a:r>
              <a:rPr lang="pt-BR" sz="3396" dirty="0">
                <a:solidFill>
                  <a:srgbClr val="000000"/>
                </a:solidFill>
                <a:latin typeface="Book Antiqua" panose="02040602050305030304" pitchFamily="18" charset="0"/>
              </a:rPr>
              <a:t>datum, pl. data</a:t>
            </a:r>
            <a:endParaRPr lang="pt-BR" sz="3396" dirty="0">
              <a:latin typeface="Book Antiqua" panose="02040602050305030304" pitchFamily="18" charset="0"/>
            </a:endParaRPr>
          </a:p>
        </p:txBody>
      </p:sp>
      <p:cxnSp>
        <p:nvCxnSpPr>
          <p:cNvPr id="13" name="Straight Connector 12">
            <a:extLst>
              <a:ext uri="{FF2B5EF4-FFF2-40B4-BE49-F238E27FC236}">
                <a16:creationId xmlns:a16="http://schemas.microsoft.com/office/drawing/2014/main" id="{64B261ED-2DEF-F7C8-429B-81D5856BDAE6}"/>
              </a:ext>
            </a:extLst>
          </p:cNvPr>
          <p:cNvCxnSpPr>
            <a:cxnSpLocks/>
          </p:cNvCxnSpPr>
          <p:nvPr/>
        </p:nvCxnSpPr>
        <p:spPr>
          <a:xfrm>
            <a:off x="1429017" y="3475208"/>
            <a:ext cx="6003541" cy="0"/>
          </a:xfrm>
          <a:prstGeom prst="line">
            <a:avLst/>
          </a:prstGeom>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4FA0C35F-7C0C-9784-564A-1B577E63203C}"/>
              </a:ext>
            </a:extLst>
          </p:cNvPr>
          <p:cNvSpPr txBox="1"/>
          <p:nvPr/>
        </p:nvSpPr>
        <p:spPr>
          <a:xfrm>
            <a:off x="6099466" y="6615939"/>
            <a:ext cx="6095957" cy="260392"/>
          </a:xfrm>
          <a:prstGeom prst="rect">
            <a:avLst/>
          </a:prstGeom>
          <a:noFill/>
        </p:spPr>
        <p:txBody>
          <a:bodyPr wrap="square">
            <a:spAutoFit/>
          </a:bodyPr>
          <a:lstStyle/>
          <a:p>
            <a:pPr algn="r"/>
            <a:r>
              <a:rPr lang="en-IE" sz="1092" dirty="0">
                <a:hlinkClick r:id="rId3">
                  <a:extLst>
                    <a:ext uri="{A12FA001-AC4F-418D-AE19-62706E023703}">
                      <ahyp:hlinkClr xmlns:ahyp="http://schemas.microsoft.com/office/drawing/2018/hyperlinkcolor" val="tx"/>
                    </a:ext>
                  </a:extLst>
                </a:hlinkClick>
              </a:rPr>
              <a:t>https://www.focloir.ie/en/dictionary/ei/data</a:t>
            </a:r>
            <a:endParaRPr lang="en-IE" sz="1092" dirty="0"/>
          </a:p>
        </p:txBody>
      </p:sp>
      <p:graphicFrame>
        <p:nvGraphicFramePr>
          <p:cNvPr id="15" name="Diagram 14">
            <a:extLst>
              <a:ext uri="{FF2B5EF4-FFF2-40B4-BE49-F238E27FC236}">
                <a16:creationId xmlns:a16="http://schemas.microsoft.com/office/drawing/2014/main" id="{F6E006A8-09C0-0297-B057-046300C2D005}"/>
              </a:ext>
            </a:extLst>
          </p:cNvPr>
          <p:cNvGraphicFramePr/>
          <p:nvPr>
            <p:extLst>
              <p:ext uri="{D42A27DB-BD31-4B8C-83A1-F6EECF244321}">
                <p14:modId xmlns:p14="http://schemas.microsoft.com/office/powerpoint/2010/main" val="770889119"/>
              </p:ext>
            </p:extLst>
          </p:nvPr>
        </p:nvGraphicFramePr>
        <p:xfrm>
          <a:off x="6802698" y="3607184"/>
          <a:ext cx="4689491" cy="30087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30136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D1AF1A-55C5-C616-DC5A-892893F64BF5}"/>
              </a:ext>
            </a:extLst>
          </p:cNvPr>
          <p:cNvPicPr>
            <a:picLocks noChangeAspect="1"/>
          </p:cNvPicPr>
          <p:nvPr/>
        </p:nvPicPr>
        <p:blipFill>
          <a:blip r:embed="rId3"/>
          <a:srcRect t="417" b="417"/>
          <a:stretch/>
        </p:blipFill>
        <p:spPr>
          <a:xfrm>
            <a:off x="428" y="-49451"/>
            <a:ext cx="12191144" cy="6937026"/>
          </a:xfrm>
          <a:prstGeom prst="rect">
            <a:avLst/>
          </a:prstGeom>
        </p:spPr>
      </p:pic>
      <p:sp>
        <p:nvSpPr>
          <p:cNvPr id="7" name="TextBox 6">
            <a:extLst>
              <a:ext uri="{FF2B5EF4-FFF2-40B4-BE49-F238E27FC236}">
                <a16:creationId xmlns:a16="http://schemas.microsoft.com/office/drawing/2014/main" id="{C43DE52E-31F6-572D-3C9E-A18183748C21}"/>
              </a:ext>
            </a:extLst>
          </p:cNvPr>
          <p:cNvSpPr txBox="1"/>
          <p:nvPr/>
        </p:nvSpPr>
        <p:spPr>
          <a:xfrm>
            <a:off x="9143787" y="6440346"/>
            <a:ext cx="184731" cy="260392"/>
          </a:xfrm>
          <a:prstGeom prst="rect">
            <a:avLst/>
          </a:prstGeom>
          <a:noFill/>
        </p:spPr>
        <p:txBody>
          <a:bodyPr wrap="none" rtlCol="0">
            <a:spAutoFit/>
          </a:bodyPr>
          <a:lstStyle/>
          <a:p>
            <a:endParaRPr lang="en-IE" sz="1092" dirty="0"/>
          </a:p>
        </p:txBody>
      </p:sp>
      <p:sp>
        <p:nvSpPr>
          <p:cNvPr id="18" name="Rectangle 10">
            <a:extLst>
              <a:ext uri="{FF2B5EF4-FFF2-40B4-BE49-F238E27FC236}">
                <a16:creationId xmlns:a16="http://schemas.microsoft.com/office/drawing/2014/main" id="{3579676D-36BD-CF23-E93E-6BC3E5C5D60D}"/>
              </a:ext>
            </a:extLst>
          </p:cNvPr>
          <p:cNvSpPr>
            <a:spLocks noChangeArrowheads="1"/>
          </p:cNvSpPr>
          <p:nvPr/>
        </p:nvSpPr>
        <p:spPr bwMode="auto">
          <a:xfrm>
            <a:off x="9760902" y="6641356"/>
            <a:ext cx="2247719" cy="246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34" tIns="45717" rIns="91434" bIns="45717" numCol="1" anchor="ctr" anchorCtr="0" compatLnSpc="1">
            <a:prstTxWarp prst="textNoShape">
              <a:avLst/>
            </a:prstTxWarp>
            <a:spAutoFit/>
          </a:bodyPr>
          <a:lstStyle/>
          <a:p>
            <a:pPr lvl="0" eaLnBrk="0" fontAlgn="base" hangingPunct="0">
              <a:spcBef>
                <a:spcPct val="0"/>
              </a:spcBef>
              <a:spcAft>
                <a:spcPct val="0"/>
              </a:spcAft>
            </a:pPr>
            <a:r>
              <a:rPr lang="en-US" altLang="en-US" sz="1000" dirty="0">
                <a:solidFill>
                  <a:schemeClr val="bg1"/>
                </a:solidFill>
                <a:ea typeface="+mn-lt"/>
                <a:cs typeface="+mn-lt"/>
              </a:rPr>
              <a:t>Photo by K. Mitch Hodge on </a:t>
            </a:r>
            <a:r>
              <a:rPr lang="en-US" altLang="en-US" sz="1000" dirty="0" err="1">
                <a:solidFill>
                  <a:schemeClr val="bg1"/>
                </a:solidFill>
                <a:ea typeface="+mn-lt"/>
                <a:cs typeface="+mn-lt"/>
              </a:rPr>
              <a:t>Unsplash</a:t>
            </a:r>
            <a:endParaRPr lang="en-US" altLang="en-US" sz="1000" dirty="0">
              <a:solidFill>
                <a:schemeClr val="bg1"/>
              </a:solidFill>
              <a:ea typeface="+mn-lt"/>
              <a:cs typeface="+mn-lt"/>
            </a:endParaRPr>
          </a:p>
        </p:txBody>
      </p:sp>
      <p:sp>
        <p:nvSpPr>
          <p:cNvPr id="10" name="TextBox 9">
            <a:extLst>
              <a:ext uri="{FF2B5EF4-FFF2-40B4-BE49-F238E27FC236}">
                <a16:creationId xmlns:a16="http://schemas.microsoft.com/office/drawing/2014/main" id="{74F6BB50-9483-861D-4F57-483B4C8CAE33}"/>
              </a:ext>
            </a:extLst>
          </p:cNvPr>
          <p:cNvSpPr txBox="1"/>
          <p:nvPr/>
        </p:nvSpPr>
        <p:spPr>
          <a:xfrm>
            <a:off x="874524" y="750096"/>
            <a:ext cx="6460068" cy="3358612"/>
          </a:xfrm>
          <a:prstGeom prst="rect">
            <a:avLst/>
          </a:prstGeom>
          <a:noFill/>
        </p:spPr>
        <p:txBody>
          <a:bodyPr wrap="square" rtlCol="0">
            <a:spAutoFit/>
          </a:bodyPr>
          <a:lstStyle/>
          <a:p>
            <a:r>
              <a:rPr lang="en-US" sz="4245" dirty="0">
                <a:solidFill>
                  <a:schemeClr val="bg1"/>
                </a:solidFill>
                <a:highlight>
                  <a:srgbClr val="000000"/>
                </a:highlight>
                <a:latin typeface="+mj-lt"/>
                <a:ea typeface="+mj-ea"/>
                <a:cs typeface="+mj-cs"/>
              </a:rPr>
              <a:t>Sonraí’s mission is to foster, enable and advocate for the development of research data stewardship and data stewards nationally. </a:t>
            </a:r>
            <a:endParaRPr lang="en-IE" sz="4245" dirty="0">
              <a:solidFill>
                <a:schemeClr val="bg1"/>
              </a:solidFill>
              <a:highlight>
                <a:srgbClr val="000000"/>
              </a:highlight>
              <a:latin typeface="+mj-lt"/>
              <a:ea typeface="+mj-ea"/>
              <a:cs typeface="+mj-cs"/>
            </a:endParaRPr>
          </a:p>
        </p:txBody>
      </p:sp>
      <p:pic>
        <p:nvPicPr>
          <p:cNvPr id="11" name="Picture 10" descr="A black background with white text&#10;&#10;Description automatically generated">
            <a:extLst>
              <a:ext uri="{FF2B5EF4-FFF2-40B4-BE49-F238E27FC236}">
                <a16:creationId xmlns:a16="http://schemas.microsoft.com/office/drawing/2014/main" id="{3A752481-2610-4C97-8411-89D251771A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553" t="70211" r="63092" b="6879"/>
          <a:stretch/>
        </p:blipFill>
        <p:spPr>
          <a:xfrm>
            <a:off x="7713271" y="4868395"/>
            <a:ext cx="4065997" cy="1570954"/>
          </a:xfrm>
          <a:prstGeom prst="rect">
            <a:avLst/>
          </a:prstGeom>
        </p:spPr>
      </p:pic>
      <p:pic>
        <p:nvPicPr>
          <p:cNvPr id="2" name="Picture 1">
            <a:extLst>
              <a:ext uri="{FF2B5EF4-FFF2-40B4-BE49-F238E27FC236}">
                <a16:creationId xmlns:a16="http://schemas.microsoft.com/office/drawing/2014/main" id="{EB06DBEC-ADB3-C9CA-00A0-6ECD77AD87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903" y="5653871"/>
            <a:ext cx="6087311" cy="578186"/>
          </a:xfrm>
          <a:prstGeom prst="rect">
            <a:avLst/>
          </a:prstGeom>
        </p:spPr>
      </p:pic>
    </p:spTree>
    <p:extLst>
      <p:ext uri="{BB962C8B-B14F-4D97-AF65-F5344CB8AC3E}">
        <p14:creationId xmlns:p14="http://schemas.microsoft.com/office/powerpoint/2010/main" val="1716375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6E526-C50B-398B-ADFA-9F80FCEB3F3D}"/>
            </a:ext>
          </a:extLst>
        </p:cNvPr>
        <p:cNvGrpSpPr/>
        <p:nvPr/>
      </p:nvGrpSpPr>
      <p:grpSpPr>
        <a:xfrm>
          <a:off x="0" y="0"/>
          <a:ext cx="0" cy="0"/>
          <a:chOff x="0" y="0"/>
          <a:chExt cx="0" cy="0"/>
        </a:xfrm>
      </p:grpSpPr>
      <p:pic>
        <p:nvPicPr>
          <p:cNvPr id="3" name="Picture 2" descr="A black screen with a black background&#10;&#10;Description automatically generated">
            <a:extLst>
              <a:ext uri="{FF2B5EF4-FFF2-40B4-BE49-F238E27FC236}">
                <a16:creationId xmlns:a16="http://schemas.microsoft.com/office/drawing/2014/main" id="{2DD2355A-ABEB-075A-C7DF-5E82291254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8405"/>
          <a:stretch/>
        </p:blipFill>
        <p:spPr>
          <a:xfrm>
            <a:off x="3848" y="6062842"/>
            <a:ext cx="12191575" cy="795158"/>
          </a:xfrm>
          <a:prstGeom prst="rect">
            <a:avLst/>
          </a:prstGeom>
        </p:spPr>
      </p:pic>
      <p:sp>
        <p:nvSpPr>
          <p:cNvPr id="2" name="Title 1">
            <a:extLst>
              <a:ext uri="{FF2B5EF4-FFF2-40B4-BE49-F238E27FC236}">
                <a16:creationId xmlns:a16="http://schemas.microsoft.com/office/drawing/2014/main" id="{E427288A-7768-BEFE-A9B5-DC136426DD14}"/>
              </a:ext>
            </a:extLst>
          </p:cNvPr>
          <p:cNvSpPr>
            <a:spLocks noGrp="1"/>
          </p:cNvSpPr>
          <p:nvPr>
            <p:ph type="title"/>
          </p:nvPr>
        </p:nvSpPr>
        <p:spPr/>
        <p:txBody>
          <a:bodyPr/>
          <a:lstStyle/>
          <a:p>
            <a:r>
              <a:rPr lang="en-US" sz="4366" b="1" spc="-6" dirty="0">
                <a:solidFill>
                  <a:srgbClr val="383E42"/>
                </a:solidFill>
                <a:latin typeface="Century Gothic" panose="020B0502020202020204" pitchFamily="34" charset="0"/>
              </a:rPr>
              <a:t>Aims</a:t>
            </a:r>
            <a:endParaRPr lang="en-IE" sz="4366" b="1" spc="-6" dirty="0">
              <a:solidFill>
                <a:srgbClr val="383E42"/>
              </a:solidFill>
              <a:latin typeface="Century Gothic" panose="020B0502020202020204" pitchFamily="34" charset="0"/>
            </a:endParaRPr>
          </a:p>
        </p:txBody>
      </p:sp>
      <p:sp>
        <p:nvSpPr>
          <p:cNvPr id="4" name="Text Placeholder 3">
            <a:extLst>
              <a:ext uri="{FF2B5EF4-FFF2-40B4-BE49-F238E27FC236}">
                <a16:creationId xmlns:a16="http://schemas.microsoft.com/office/drawing/2014/main" id="{6F4981F5-0E23-2070-D6EB-4B824A9F34D2}"/>
              </a:ext>
            </a:extLst>
          </p:cNvPr>
          <p:cNvSpPr>
            <a:spLocks noGrp="1"/>
          </p:cNvSpPr>
          <p:nvPr>
            <p:ph type="body" idx="1"/>
          </p:nvPr>
        </p:nvSpPr>
        <p:spPr/>
        <p:txBody>
          <a:bodyPr/>
          <a:lstStyle/>
          <a:p>
            <a:pPr>
              <a:lnSpc>
                <a:spcPct val="150000"/>
              </a:lnSpc>
            </a:pPr>
            <a:r>
              <a:rPr lang="en-US" sz="1637" dirty="0">
                <a:solidFill>
                  <a:srgbClr val="000000"/>
                </a:solidFill>
                <a:latin typeface="Century Gothic" panose="020B0502020202020204" pitchFamily="34" charset="0"/>
                <a:ea typeface="+mn-lt"/>
                <a:cs typeface="+mn-lt"/>
              </a:rPr>
              <a:t>Establish a national data stewardship network across research performing </a:t>
            </a:r>
            <a:r>
              <a:rPr lang="en-US" sz="1637" dirty="0" err="1">
                <a:solidFill>
                  <a:srgbClr val="000000"/>
                </a:solidFill>
                <a:latin typeface="Century Gothic" panose="020B0502020202020204" pitchFamily="34" charset="0"/>
                <a:ea typeface="+mn-lt"/>
                <a:cs typeface="+mn-lt"/>
              </a:rPr>
              <a:t>organisations</a:t>
            </a:r>
            <a:r>
              <a:rPr lang="en-US" sz="1637" dirty="0">
                <a:solidFill>
                  <a:srgbClr val="000000"/>
                </a:solidFill>
                <a:latin typeface="Century Gothic" panose="020B0502020202020204" pitchFamily="34" charset="0"/>
                <a:ea typeface="+mn-lt"/>
                <a:cs typeface="+mn-lt"/>
              </a:rPr>
              <a:t>, funders and  related research support services and infrastructures to build national capacity and develop a collective voice and pool of expertise. </a:t>
            </a:r>
          </a:p>
        </p:txBody>
      </p:sp>
      <p:pic>
        <p:nvPicPr>
          <p:cNvPr id="5" name="Picture 4" descr="A diagram of a company&#10;&#10;Description automatically generated">
            <a:extLst>
              <a:ext uri="{FF2B5EF4-FFF2-40B4-BE49-F238E27FC236}">
                <a16:creationId xmlns:a16="http://schemas.microsoft.com/office/drawing/2014/main" id="{D0CA670F-D2E3-3B9D-5ABA-378E2D1DC235}"/>
              </a:ext>
            </a:extLst>
          </p:cNvPr>
          <p:cNvPicPr>
            <a:picLocks noChangeAspect="1"/>
          </p:cNvPicPr>
          <p:nvPr/>
        </p:nvPicPr>
        <p:blipFill>
          <a:blip r:embed="rId3"/>
          <a:stretch>
            <a:fillRect/>
          </a:stretch>
        </p:blipFill>
        <p:spPr>
          <a:xfrm>
            <a:off x="2392591" y="2366222"/>
            <a:ext cx="6521483" cy="3685500"/>
          </a:xfrm>
          <a:prstGeom prst="rect">
            <a:avLst/>
          </a:prstGeom>
        </p:spPr>
      </p:pic>
    </p:spTree>
    <p:extLst>
      <p:ext uri="{BB962C8B-B14F-4D97-AF65-F5344CB8AC3E}">
        <p14:creationId xmlns:p14="http://schemas.microsoft.com/office/powerpoint/2010/main" val="3748883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rectangular object with white text&#10;&#10;Description automatically generated">
            <a:extLst>
              <a:ext uri="{FF2B5EF4-FFF2-40B4-BE49-F238E27FC236}">
                <a16:creationId xmlns:a16="http://schemas.microsoft.com/office/drawing/2014/main" id="{861C7C64-09A5-9211-D7C0-C8AE87BDB3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 y="240"/>
            <a:ext cx="12191148" cy="6857760"/>
          </a:xfrm>
          <a:prstGeom prst="rect">
            <a:avLst/>
          </a:prstGeom>
        </p:spPr>
      </p:pic>
      <p:pic>
        <p:nvPicPr>
          <p:cNvPr id="5" name="Picture 4" descr="A yellow and black background&#10;&#10;Description automatically generated">
            <a:extLst>
              <a:ext uri="{FF2B5EF4-FFF2-40B4-BE49-F238E27FC236}">
                <a16:creationId xmlns:a16="http://schemas.microsoft.com/office/drawing/2014/main" id="{9804BBD0-78AC-7368-05F5-752A100A83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2888"/>
          <a:stretch/>
        </p:blipFill>
        <p:spPr>
          <a:xfrm>
            <a:off x="428" y="241"/>
            <a:ext cx="4432093" cy="6857759"/>
          </a:xfrm>
          <a:prstGeom prst="rect">
            <a:avLst/>
          </a:prstGeom>
        </p:spPr>
      </p:pic>
      <p:sp>
        <p:nvSpPr>
          <p:cNvPr id="2" name="Title 1">
            <a:extLst>
              <a:ext uri="{FF2B5EF4-FFF2-40B4-BE49-F238E27FC236}">
                <a16:creationId xmlns:a16="http://schemas.microsoft.com/office/drawing/2014/main" id="{B6A4ED49-77E7-5400-5934-543B30BA848E}"/>
              </a:ext>
            </a:extLst>
          </p:cNvPr>
          <p:cNvSpPr txBox="1">
            <a:spLocks/>
          </p:cNvSpPr>
          <p:nvPr/>
        </p:nvSpPr>
        <p:spPr>
          <a:xfrm>
            <a:off x="609985" y="274320"/>
            <a:ext cx="10972030" cy="1097280"/>
          </a:xfrm>
          <a:prstGeom prst="rect">
            <a:avLst/>
          </a:prstGeom>
        </p:spPr>
        <p:txBody>
          <a:bodyPr/>
          <a:lstStyle>
            <a:lvl1pPr>
              <a:defRPr>
                <a:latin typeface="+mj-lt"/>
                <a:ea typeface="+mj-ea"/>
                <a:cs typeface="+mj-cs"/>
              </a:defRPr>
            </a:lvl1pPr>
          </a:lstStyle>
          <a:p>
            <a:r>
              <a:rPr lang="en-US" sz="4366" b="1" spc="-6" dirty="0">
                <a:solidFill>
                  <a:schemeClr val="bg1"/>
                </a:solidFill>
                <a:latin typeface="Century Gothic" panose="020B0502020202020204" pitchFamily="34" charset="0"/>
              </a:rPr>
              <a:t>Am I a Data Steward?​</a:t>
            </a:r>
            <a:endParaRPr lang="en-IE" sz="4366" b="1" spc="-6" dirty="0">
              <a:solidFill>
                <a:schemeClr val="bg1"/>
              </a:solidFill>
              <a:latin typeface="Century Gothic" panose="020B0502020202020204" pitchFamily="34" charset="0"/>
            </a:endParaRPr>
          </a:p>
        </p:txBody>
      </p:sp>
      <p:sp>
        <p:nvSpPr>
          <p:cNvPr id="4" name="Text Placeholder 3">
            <a:extLst>
              <a:ext uri="{FF2B5EF4-FFF2-40B4-BE49-F238E27FC236}">
                <a16:creationId xmlns:a16="http://schemas.microsoft.com/office/drawing/2014/main" id="{166C590B-865E-2E4B-C7CC-CCDE62A1CEC4}"/>
              </a:ext>
            </a:extLst>
          </p:cNvPr>
          <p:cNvSpPr txBox="1">
            <a:spLocks/>
          </p:cNvSpPr>
          <p:nvPr/>
        </p:nvSpPr>
        <p:spPr>
          <a:xfrm>
            <a:off x="4432521" y="1577340"/>
            <a:ext cx="7149494" cy="452628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Do you often find yourself minding the data?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Are you the ‘data person’ in your research group, team, department or service?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Are you the person who develops/implements data processes, databases and workflows within your unit?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Do you spend a significant portion of your time on data, metadata handling/wrangling, alignment, quality, cleaning and mining?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Do you administer or provide support for data infrastructure or service?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Have you reviewed, written or implemented a data management plan?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Do you provide research data management support, training or implementation as a central service or to a research group or team?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Are you tasked with data curation, preservation or </a:t>
            </a:r>
            <a:r>
              <a:rPr lang="en-US" sz="1455" dirty="0" err="1">
                <a:solidFill>
                  <a:schemeClr val="bg1"/>
                </a:solidFill>
                <a:latin typeface="Century Gothic" panose="020B0502020202020204" pitchFamily="34" charset="0"/>
                <a:ea typeface="+mn-lt"/>
                <a:cs typeface="+mn-lt"/>
              </a:rPr>
              <a:t>FAIRification</a:t>
            </a:r>
            <a:r>
              <a:rPr lang="en-US" sz="1455" dirty="0">
                <a:solidFill>
                  <a:schemeClr val="bg1"/>
                </a:solidFill>
                <a:latin typeface="Century Gothic" panose="020B0502020202020204" pitchFamily="34" charset="0"/>
                <a:ea typeface="+mn-lt"/>
                <a:cs typeface="+mn-lt"/>
              </a:rPr>
              <a:t>?  </a:t>
            </a:r>
            <a:endParaRPr lang="en-US" sz="1455" dirty="0">
              <a:solidFill>
                <a:schemeClr val="bg1"/>
              </a:solidFill>
              <a:latin typeface="Century Gothic" panose="020B0502020202020204" pitchFamily="34" charset="0"/>
              <a:ea typeface="Calibri"/>
              <a:cs typeface="Calibri"/>
            </a:endParaRPr>
          </a:p>
          <a:p>
            <a:pPr marL="277246" indent="-277246">
              <a:lnSpc>
                <a:spcPct val="150000"/>
              </a:lnSpc>
              <a:buFontTx/>
              <a:buAutoNum type="arabicPeriod"/>
            </a:pPr>
            <a:r>
              <a:rPr lang="en-US" sz="1455" dirty="0">
                <a:solidFill>
                  <a:schemeClr val="bg1"/>
                </a:solidFill>
                <a:latin typeface="Century Gothic" panose="020B0502020202020204" pitchFamily="34" charset="0"/>
                <a:ea typeface="+mn-lt"/>
                <a:cs typeface="+mn-lt"/>
              </a:rPr>
              <a:t>Are you working on Research Data Management policy development or implementation?  </a:t>
            </a:r>
            <a:endParaRPr lang="en-US" sz="1455" dirty="0">
              <a:solidFill>
                <a:schemeClr val="bg1"/>
              </a:solidFill>
              <a:latin typeface="Century Gothic" panose="020B0502020202020204" pitchFamily="34" charset="0"/>
              <a:ea typeface="Calibri"/>
              <a:cs typeface="Calibri"/>
            </a:endParaRPr>
          </a:p>
        </p:txBody>
      </p:sp>
      <p:pic>
        <p:nvPicPr>
          <p:cNvPr id="6" name="Picture 5" descr="A group of words and bubbles&#10;&#10;AI-generated content may be incorrect.">
            <a:extLst>
              <a:ext uri="{FF2B5EF4-FFF2-40B4-BE49-F238E27FC236}">
                <a16:creationId xmlns:a16="http://schemas.microsoft.com/office/drawing/2014/main" id="{121E6D17-3113-B8EC-8327-E7E87BC70B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985" y="1645679"/>
            <a:ext cx="3445953" cy="4648201"/>
          </a:xfrm>
          <a:prstGeom prst="rect">
            <a:avLst/>
          </a:prstGeom>
        </p:spPr>
      </p:pic>
    </p:spTree>
    <p:extLst>
      <p:ext uri="{BB962C8B-B14F-4D97-AF65-F5344CB8AC3E}">
        <p14:creationId xmlns:p14="http://schemas.microsoft.com/office/powerpoint/2010/main" val="3084457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6785" y="243565"/>
            <a:ext cx="2057256" cy="1028625"/>
            <a:chOff x="0" y="0"/>
            <a:chExt cx="812800" cy="406399"/>
          </a:xfrm>
        </p:grpSpPr>
        <p:sp>
          <p:nvSpPr>
            <p:cNvPr id="3" name="Freeform 3"/>
            <p:cNvSpPr/>
            <p:nvPr/>
          </p:nvSpPr>
          <p:spPr>
            <a:xfrm>
              <a:off x="0" y="0"/>
              <a:ext cx="812800" cy="406399"/>
            </a:xfrm>
            <a:custGeom>
              <a:avLst/>
              <a:gdLst/>
              <a:ahLst/>
              <a:cxnLst/>
              <a:rect l="l" t="t" r="r" b="b"/>
              <a:pathLst>
                <a:path w="812800" h="406399">
                  <a:moveTo>
                    <a:pt x="127941" y="0"/>
                  </a:moveTo>
                  <a:lnTo>
                    <a:pt x="684859" y="0"/>
                  </a:lnTo>
                  <a:cubicBezTo>
                    <a:pt x="718791" y="0"/>
                    <a:pt x="751333" y="13479"/>
                    <a:pt x="775327" y="37473"/>
                  </a:cubicBezTo>
                  <a:cubicBezTo>
                    <a:pt x="799321" y="61467"/>
                    <a:pt x="812800" y="94009"/>
                    <a:pt x="812800" y="127941"/>
                  </a:cubicBezTo>
                  <a:lnTo>
                    <a:pt x="812800" y="278458"/>
                  </a:lnTo>
                  <a:cubicBezTo>
                    <a:pt x="812800" y="312390"/>
                    <a:pt x="799321" y="344932"/>
                    <a:pt x="775327" y="368926"/>
                  </a:cubicBezTo>
                  <a:cubicBezTo>
                    <a:pt x="751333" y="392919"/>
                    <a:pt x="718791" y="406399"/>
                    <a:pt x="684859" y="406399"/>
                  </a:cubicBezTo>
                  <a:lnTo>
                    <a:pt x="127941" y="406399"/>
                  </a:lnTo>
                  <a:cubicBezTo>
                    <a:pt x="94009" y="406399"/>
                    <a:pt x="61467" y="392919"/>
                    <a:pt x="37473" y="368926"/>
                  </a:cubicBezTo>
                  <a:cubicBezTo>
                    <a:pt x="13479" y="344932"/>
                    <a:pt x="0" y="312390"/>
                    <a:pt x="0" y="278458"/>
                  </a:cubicBezTo>
                  <a:lnTo>
                    <a:pt x="0" y="127941"/>
                  </a:lnTo>
                  <a:cubicBezTo>
                    <a:pt x="0" y="94009"/>
                    <a:pt x="13479" y="61467"/>
                    <a:pt x="37473" y="37473"/>
                  </a:cubicBezTo>
                  <a:cubicBezTo>
                    <a:pt x="61467" y="13479"/>
                    <a:pt x="94009" y="0"/>
                    <a:pt x="127941" y="0"/>
                  </a:cubicBezTo>
                  <a:close/>
                </a:path>
              </a:pathLst>
            </a:custGeom>
            <a:solidFill>
              <a:srgbClr val="FFB500"/>
            </a:solidFill>
          </p:spPr>
          <p:txBody>
            <a:bodyPr/>
            <a:lstStyle/>
            <a:p>
              <a:endParaRPr lang="en-IE" sz="1092" b="1" dirty="0">
                <a:latin typeface="Century Gothic" panose="020B0502020202020204" pitchFamily="34" charset="0"/>
              </a:endParaRPr>
            </a:p>
          </p:txBody>
        </p:sp>
        <p:sp>
          <p:nvSpPr>
            <p:cNvPr id="4" name="TextBox 4"/>
            <p:cNvSpPr txBox="1"/>
            <p:nvPr/>
          </p:nvSpPr>
          <p:spPr>
            <a:xfrm>
              <a:off x="0" y="-38100"/>
              <a:ext cx="812800" cy="444499"/>
            </a:xfrm>
            <a:prstGeom prst="rect">
              <a:avLst/>
            </a:prstGeom>
          </p:spPr>
          <p:txBody>
            <a:bodyPr lIns="33864" tIns="33864" rIns="33864" bIns="33864" rtlCol="0" anchor="ctr"/>
            <a:lstStyle/>
            <a:p>
              <a:pPr algn="ctr">
                <a:lnSpc>
                  <a:spcPts val="2239"/>
                </a:lnSpc>
              </a:pPr>
              <a:r>
                <a:rPr lang="en-US" sz="1599" b="1" dirty="0">
                  <a:solidFill>
                    <a:srgbClr val="000000"/>
                  </a:solidFill>
                  <a:latin typeface="Century Gothic" panose="020B0502020202020204" pitchFamily="34" charset="0"/>
                </a:rPr>
                <a:t>Committee</a:t>
              </a:r>
            </a:p>
          </p:txBody>
        </p:sp>
      </p:grpSp>
      <p:grpSp>
        <p:nvGrpSpPr>
          <p:cNvPr id="5" name="Group 5"/>
          <p:cNvGrpSpPr/>
          <p:nvPr/>
        </p:nvGrpSpPr>
        <p:grpSpPr>
          <a:xfrm>
            <a:off x="8310161" y="243565"/>
            <a:ext cx="2057256" cy="1028625"/>
            <a:chOff x="0" y="0"/>
            <a:chExt cx="812800" cy="406399"/>
          </a:xfrm>
        </p:grpSpPr>
        <p:sp>
          <p:nvSpPr>
            <p:cNvPr id="6" name="Freeform 6"/>
            <p:cNvSpPr/>
            <p:nvPr/>
          </p:nvSpPr>
          <p:spPr>
            <a:xfrm>
              <a:off x="0" y="0"/>
              <a:ext cx="812800" cy="406399"/>
            </a:xfrm>
            <a:custGeom>
              <a:avLst/>
              <a:gdLst/>
              <a:ahLst/>
              <a:cxnLst/>
              <a:rect l="l" t="t" r="r" b="b"/>
              <a:pathLst>
                <a:path w="812800" h="406399">
                  <a:moveTo>
                    <a:pt x="127941" y="0"/>
                  </a:moveTo>
                  <a:lnTo>
                    <a:pt x="684859" y="0"/>
                  </a:lnTo>
                  <a:cubicBezTo>
                    <a:pt x="718791" y="0"/>
                    <a:pt x="751333" y="13479"/>
                    <a:pt x="775327" y="37473"/>
                  </a:cubicBezTo>
                  <a:cubicBezTo>
                    <a:pt x="799321" y="61467"/>
                    <a:pt x="812800" y="94009"/>
                    <a:pt x="812800" y="127941"/>
                  </a:cubicBezTo>
                  <a:lnTo>
                    <a:pt x="812800" y="278458"/>
                  </a:lnTo>
                  <a:cubicBezTo>
                    <a:pt x="812800" y="312390"/>
                    <a:pt x="799321" y="344932"/>
                    <a:pt x="775327" y="368926"/>
                  </a:cubicBezTo>
                  <a:cubicBezTo>
                    <a:pt x="751333" y="392919"/>
                    <a:pt x="718791" y="406399"/>
                    <a:pt x="684859" y="406399"/>
                  </a:cubicBezTo>
                  <a:lnTo>
                    <a:pt x="127941" y="406399"/>
                  </a:lnTo>
                  <a:cubicBezTo>
                    <a:pt x="94009" y="406399"/>
                    <a:pt x="61467" y="392919"/>
                    <a:pt x="37473" y="368926"/>
                  </a:cubicBezTo>
                  <a:cubicBezTo>
                    <a:pt x="13479" y="344932"/>
                    <a:pt x="0" y="312390"/>
                    <a:pt x="0" y="278458"/>
                  </a:cubicBezTo>
                  <a:lnTo>
                    <a:pt x="0" y="127941"/>
                  </a:lnTo>
                  <a:cubicBezTo>
                    <a:pt x="0" y="94009"/>
                    <a:pt x="13479" y="61467"/>
                    <a:pt x="37473" y="37473"/>
                  </a:cubicBezTo>
                  <a:cubicBezTo>
                    <a:pt x="61467" y="13479"/>
                    <a:pt x="94009" y="0"/>
                    <a:pt x="127941" y="0"/>
                  </a:cubicBezTo>
                  <a:close/>
                </a:path>
              </a:pathLst>
            </a:custGeom>
            <a:solidFill>
              <a:srgbClr val="FFB500"/>
            </a:solidFill>
          </p:spPr>
          <p:txBody>
            <a:bodyPr/>
            <a:lstStyle/>
            <a:p>
              <a:endParaRPr lang="en-IE" sz="1092" b="1">
                <a:latin typeface="Century Gothic" panose="020B0502020202020204" pitchFamily="34" charset="0"/>
              </a:endParaRPr>
            </a:p>
          </p:txBody>
        </p:sp>
        <p:sp>
          <p:nvSpPr>
            <p:cNvPr id="7" name="TextBox 7"/>
            <p:cNvSpPr txBox="1"/>
            <p:nvPr/>
          </p:nvSpPr>
          <p:spPr>
            <a:xfrm>
              <a:off x="0" y="-38100"/>
              <a:ext cx="812800" cy="444499"/>
            </a:xfrm>
            <a:prstGeom prst="rect">
              <a:avLst/>
            </a:prstGeom>
          </p:spPr>
          <p:txBody>
            <a:bodyPr lIns="33864" tIns="33864" rIns="33864" bIns="33864" rtlCol="0" anchor="ctr"/>
            <a:lstStyle/>
            <a:p>
              <a:pPr algn="ctr">
                <a:lnSpc>
                  <a:spcPts val="2239"/>
                </a:lnSpc>
              </a:pPr>
              <a:r>
                <a:rPr lang="en-US" sz="1599" b="1" dirty="0">
                  <a:solidFill>
                    <a:srgbClr val="000000"/>
                  </a:solidFill>
                  <a:latin typeface="Century Gothic" panose="020B0502020202020204" pitchFamily="34" charset="0"/>
                </a:rPr>
                <a:t>Steering group</a:t>
              </a:r>
            </a:p>
          </p:txBody>
        </p:sp>
      </p:grpSp>
      <p:sp>
        <p:nvSpPr>
          <p:cNvPr id="8" name="TextBox 8"/>
          <p:cNvSpPr txBox="1"/>
          <p:nvPr/>
        </p:nvSpPr>
        <p:spPr>
          <a:xfrm>
            <a:off x="188458" y="1562989"/>
            <a:ext cx="5223616" cy="2514086"/>
          </a:xfrm>
          <a:prstGeom prst="rect">
            <a:avLst/>
          </a:prstGeom>
        </p:spPr>
        <p:txBody>
          <a:bodyPr lIns="0" tIns="0" rIns="0" bIns="0" rtlCol="0" anchor="t">
            <a:spAutoFit/>
          </a:bodyPr>
          <a:lstStyle/>
          <a:p>
            <a:pPr marL="345412" lvl="1" indent="-172705">
              <a:lnSpc>
                <a:spcPts val="2239"/>
              </a:lnSpc>
              <a:buFont typeface="Arial"/>
              <a:buChar char="•"/>
            </a:pPr>
            <a:r>
              <a:rPr lang="en-US" sz="1599" dirty="0">
                <a:solidFill>
                  <a:srgbClr val="000000"/>
                </a:solidFill>
                <a:latin typeface="Century Gothic" panose="020B0502020202020204" pitchFamily="34" charset="0"/>
              </a:rPr>
              <a:t>Representatives from across research landscape</a:t>
            </a:r>
          </a:p>
          <a:p>
            <a:pPr marL="345412" lvl="1" indent="-172705">
              <a:lnSpc>
                <a:spcPts val="2239"/>
              </a:lnSpc>
              <a:buFont typeface="Arial"/>
              <a:buChar char="•"/>
            </a:pPr>
            <a:r>
              <a:rPr lang="en-US" sz="1599" dirty="0">
                <a:solidFill>
                  <a:srgbClr val="000000"/>
                </a:solidFill>
                <a:latin typeface="Century Gothic" panose="020B0502020202020204" pitchFamily="34" charset="0"/>
              </a:rPr>
              <a:t>Officers positions rotate every 2 years ​</a:t>
            </a:r>
          </a:p>
          <a:p>
            <a:pPr marL="345412" lvl="1" indent="-172705">
              <a:lnSpc>
                <a:spcPts val="2239"/>
              </a:lnSpc>
              <a:buFont typeface="Arial"/>
              <a:buChar char="•"/>
            </a:pPr>
            <a:r>
              <a:rPr lang="en-US" sz="1599" dirty="0">
                <a:solidFill>
                  <a:srgbClr val="000000"/>
                </a:solidFill>
                <a:latin typeface="Century Gothic" panose="020B0502020202020204" pitchFamily="34" charset="0"/>
              </a:rPr>
              <a:t>Coordinates and has oversite of network activities ​</a:t>
            </a:r>
          </a:p>
          <a:p>
            <a:pPr marL="345412" lvl="1" indent="-172705">
              <a:lnSpc>
                <a:spcPts val="2239"/>
              </a:lnSpc>
              <a:buFont typeface="Arial"/>
              <a:buChar char="•"/>
            </a:pPr>
            <a:r>
              <a:rPr lang="en-US" sz="1599" dirty="0">
                <a:solidFill>
                  <a:srgbClr val="000000"/>
                </a:solidFill>
                <a:latin typeface="Century Gothic" panose="020B0502020202020204" pitchFamily="34" charset="0"/>
              </a:rPr>
              <a:t>Maintains website​</a:t>
            </a:r>
          </a:p>
          <a:p>
            <a:pPr marL="345412" lvl="1" indent="-172705">
              <a:lnSpc>
                <a:spcPts val="2239"/>
              </a:lnSpc>
              <a:buFont typeface="Arial"/>
              <a:buChar char="•"/>
            </a:pPr>
            <a:r>
              <a:rPr lang="en-US" sz="1599" dirty="0">
                <a:solidFill>
                  <a:srgbClr val="000000"/>
                </a:solidFill>
                <a:latin typeface="Century Gothic" panose="020B0502020202020204" pitchFamily="34" charset="0"/>
              </a:rPr>
              <a:t>Implements 5 year plan/ strategy ​</a:t>
            </a:r>
          </a:p>
          <a:p>
            <a:pPr marL="345412" lvl="1" indent="-172705">
              <a:lnSpc>
                <a:spcPts val="2239"/>
              </a:lnSpc>
              <a:buFont typeface="Arial"/>
              <a:buChar char="•"/>
            </a:pPr>
            <a:r>
              <a:rPr lang="en-US" sz="1599" dirty="0">
                <a:solidFill>
                  <a:srgbClr val="000000"/>
                </a:solidFill>
                <a:latin typeface="Century Gothic" panose="020B0502020202020204" pitchFamily="34" charset="0"/>
              </a:rPr>
              <a:t>Fosters relationships with relevant groups and networks </a:t>
            </a:r>
          </a:p>
          <a:p>
            <a:pPr algn="r">
              <a:lnSpc>
                <a:spcPts val="2239"/>
              </a:lnSpc>
            </a:pPr>
            <a:endParaRPr lang="en-US" sz="1599" dirty="0">
              <a:solidFill>
                <a:srgbClr val="000000"/>
              </a:solidFill>
              <a:latin typeface="Century Gothic" panose="020B0502020202020204" pitchFamily="34" charset="0"/>
            </a:endParaRPr>
          </a:p>
        </p:txBody>
      </p:sp>
      <p:sp>
        <p:nvSpPr>
          <p:cNvPr id="9" name="TextBox 9"/>
          <p:cNvSpPr txBox="1"/>
          <p:nvPr/>
        </p:nvSpPr>
        <p:spPr>
          <a:xfrm>
            <a:off x="5975014" y="1582672"/>
            <a:ext cx="6094892" cy="1910779"/>
          </a:xfrm>
          <a:prstGeom prst="rect">
            <a:avLst/>
          </a:prstGeom>
        </p:spPr>
        <p:txBody>
          <a:bodyPr lIns="0" tIns="0" rIns="0" bIns="0" rtlCol="0" anchor="t">
            <a:spAutoFit/>
          </a:bodyPr>
          <a:lstStyle/>
          <a:p>
            <a:pPr marL="345412" lvl="1" indent="-172705">
              <a:lnSpc>
                <a:spcPts val="2239"/>
              </a:lnSpc>
              <a:spcBef>
                <a:spcPct val="0"/>
              </a:spcBef>
              <a:buFont typeface="Arial"/>
              <a:buChar char="•"/>
            </a:pPr>
            <a:r>
              <a:rPr lang="en-US" sz="1599" dirty="0">
                <a:solidFill>
                  <a:srgbClr val="000000"/>
                </a:solidFill>
                <a:latin typeface="Century Gothic" panose="020B0502020202020204" pitchFamily="34" charset="0"/>
              </a:rPr>
              <a:t>Representative from wider national and international landscape with key stakeholders and expert advisers from relevant groups ​</a:t>
            </a:r>
          </a:p>
          <a:p>
            <a:pPr marL="345412" lvl="1" indent="-172705">
              <a:lnSpc>
                <a:spcPts val="2239"/>
              </a:lnSpc>
              <a:spcBef>
                <a:spcPct val="0"/>
              </a:spcBef>
              <a:buFont typeface="Arial"/>
              <a:buChar char="•"/>
            </a:pPr>
            <a:r>
              <a:rPr lang="en-US" sz="1599" dirty="0">
                <a:solidFill>
                  <a:srgbClr val="000000"/>
                </a:solidFill>
                <a:latin typeface="Century Gothic" panose="020B0502020202020204" pitchFamily="34" charset="0"/>
              </a:rPr>
              <a:t>Meets 3 time per year ​</a:t>
            </a:r>
          </a:p>
          <a:p>
            <a:pPr marL="345412" lvl="1" indent="-172705">
              <a:lnSpc>
                <a:spcPts val="2239"/>
              </a:lnSpc>
              <a:spcBef>
                <a:spcPct val="0"/>
              </a:spcBef>
              <a:buFont typeface="Arial"/>
              <a:buChar char="•"/>
            </a:pPr>
            <a:r>
              <a:rPr lang="en-US" sz="1599" dirty="0">
                <a:solidFill>
                  <a:srgbClr val="000000"/>
                </a:solidFill>
                <a:latin typeface="Century Gothic" panose="020B0502020202020204" pitchFamily="34" charset="0"/>
              </a:rPr>
              <a:t>Acts as an advisory body for the committee​</a:t>
            </a:r>
          </a:p>
          <a:p>
            <a:pPr marL="345412" lvl="1" indent="-172705">
              <a:lnSpc>
                <a:spcPts val="2239"/>
              </a:lnSpc>
              <a:spcBef>
                <a:spcPct val="0"/>
              </a:spcBef>
              <a:buFont typeface="Arial"/>
              <a:buChar char="•"/>
            </a:pPr>
            <a:r>
              <a:rPr lang="en-US" sz="1599" dirty="0">
                <a:solidFill>
                  <a:srgbClr val="000000"/>
                </a:solidFill>
                <a:latin typeface="Century Gothic" panose="020B0502020202020204" pitchFamily="34" charset="0"/>
              </a:rPr>
              <a:t>Provides a review panel for the 5 year plan </a:t>
            </a:r>
          </a:p>
          <a:p>
            <a:pPr algn="ctr">
              <a:lnSpc>
                <a:spcPts val="1680"/>
              </a:lnSpc>
              <a:spcBef>
                <a:spcPct val="0"/>
              </a:spcBef>
            </a:pPr>
            <a:endParaRPr lang="en-US" sz="1599" dirty="0">
              <a:solidFill>
                <a:srgbClr val="000000"/>
              </a:solidFill>
              <a:latin typeface="Century Gothic" panose="020B0502020202020204" pitchFamily="34" charset="0"/>
            </a:endParaRPr>
          </a:p>
        </p:txBody>
      </p:sp>
      <p:grpSp>
        <p:nvGrpSpPr>
          <p:cNvPr id="10" name="Group 10"/>
          <p:cNvGrpSpPr/>
          <p:nvPr/>
        </p:nvGrpSpPr>
        <p:grpSpPr>
          <a:xfrm>
            <a:off x="4604877" y="3610719"/>
            <a:ext cx="2057256" cy="1028625"/>
            <a:chOff x="0" y="0"/>
            <a:chExt cx="812800" cy="406399"/>
          </a:xfrm>
        </p:grpSpPr>
        <p:sp>
          <p:nvSpPr>
            <p:cNvPr id="11" name="Freeform 11"/>
            <p:cNvSpPr/>
            <p:nvPr/>
          </p:nvSpPr>
          <p:spPr>
            <a:xfrm>
              <a:off x="0" y="0"/>
              <a:ext cx="812800" cy="406399"/>
            </a:xfrm>
            <a:custGeom>
              <a:avLst/>
              <a:gdLst/>
              <a:ahLst/>
              <a:cxnLst/>
              <a:rect l="l" t="t" r="r" b="b"/>
              <a:pathLst>
                <a:path w="812800" h="406399">
                  <a:moveTo>
                    <a:pt x="127941" y="0"/>
                  </a:moveTo>
                  <a:lnTo>
                    <a:pt x="684859" y="0"/>
                  </a:lnTo>
                  <a:cubicBezTo>
                    <a:pt x="718791" y="0"/>
                    <a:pt x="751333" y="13479"/>
                    <a:pt x="775327" y="37473"/>
                  </a:cubicBezTo>
                  <a:cubicBezTo>
                    <a:pt x="799321" y="61467"/>
                    <a:pt x="812800" y="94009"/>
                    <a:pt x="812800" y="127941"/>
                  </a:cubicBezTo>
                  <a:lnTo>
                    <a:pt x="812800" y="278458"/>
                  </a:lnTo>
                  <a:cubicBezTo>
                    <a:pt x="812800" y="312390"/>
                    <a:pt x="799321" y="344932"/>
                    <a:pt x="775327" y="368926"/>
                  </a:cubicBezTo>
                  <a:cubicBezTo>
                    <a:pt x="751333" y="392919"/>
                    <a:pt x="718791" y="406399"/>
                    <a:pt x="684859" y="406399"/>
                  </a:cubicBezTo>
                  <a:lnTo>
                    <a:pt x="127941" y="406399"/>
                  </a:lnTo>
                  <a:cubicBezTo>
                    <a:pt x="94009" y="406399"/>
                    <a:pt x="61467" y="392919"/>
                    <a:pt x="37473" y="368926"/>
                  </a:cubicBezTo>
                  <a:cubicBezTo>
                    <a:pt x="13479" y="344932"/>
                    <a:pt x="0" y="312390"/>
                    <a:pt x="0" y="278458"/>
                  </a:cubicBezTo>
                  <a:lnTo>
                    <a:pt x="0" y="127941"/>
                  </a:lnTo>
                  <a:cubicBezTo>
                    <a:pt x="0" y="94009"/>
                    <a:pt x="13479" y="61467"/>
                    <a:pt x="37473" y="37473"/>
                  </a:cubicBezTo>
                  <a:cubicBezTo>
                    <a:pt x="61467" y="13479"/>
                    <a:pt x="94009" y="0"/>
                    <a:pt x="127941" y="0"/>
                  </a:cubicBezTo>
                  <a:close/>
                </a:path>
              </a:pathLst>
            </a:custGeom>
            <a:solidFill>
              <a:srgbClr val="FFB500"/>
            </a:solidFill>
          </p:spPr>
          <p:txBody>
            <a:bodyPr/>
            <a:lstStyle/>
            <a:p>
              <a:endParaRPr lang="en-IE" sz="1092" b="1">
                <a:latin typeface="Century Gothic" panose="020B0502020202020204" pitchFamily="34" charset="0"/>
              </a:endParaRPr>
            </a:p>
          </p:txBody>
        </p:sp>
        <p:sp>
          <p:nvSpPr>
            <p:cNvPr id="12" name="TextBox 12"/>
            <p:cNvSpPr txBox="1"/>
            <p:nvPr/>
          </p:nvSpPr>
          <p:spPr>
            <a:xfrm>
              <a:off x="0" y="-38100"/>
              <a:ext cx="812800" cy="444499"/>
            </a:xfrm>
            <a:prstGeom prst="rect">
              <a:avLst/>
            </a:prstGeom>
          </p:spPr>
          <p:txBody>
            <a:bodyPr lIns="33864" tIns="33864" rIns="33864" bIns="33864" rtlCol="0" anchor="ctr"/>
            <a:lstStyle/>
            <a:p>
              <a:pPr algn="ctr">
                <a:lnSpc>
                  <a:spcPts val="2239"/>
                </a:lnSpc>
              </a:pPr>
              <a:r>
                <a:rPr lang="en-US" sz="1599" b="1">
                  <a:solidFill>
                    <a:srgbClr val="000000"/>
                  </a:solidFill>
                  <a:latin typeface="Century Gothic" panose="020B0502020202020204" pitchFamily="34" charset="0"/>
                </a:rPr>
                <a:t>Task and Finish Groups </a:t>
              </a:r>
            </a:p>
          </p:txBody>
        </p:sp>
      </p:grpSp>
      <p:sp>
        <p:nvSpPr>
          <p:cNvPr id="13" name="TextBox 13"/>
          <p:cNvSpPr txBox="1"/>
          <p:nvPr/>
        </p:nvSpPr>
        <p:spPr>
          <a:xfrm>
            <a:off x="831179" y="4765070"/>
            <a:ext cx="9856159" cy="1949829"/>
          </a:xfrm>
          <a:prstGeom prst="rect">
            <a:avLst/>
          </a:prstGeom>
        </p:spPr>
        <p:txBody>
          <a:bodyPr lIns="0" tIns="0" rIns="0" bIns="0" rtlCol="0" anchor="t">
            <a:spAutoFit/>
          </a:bodyPr>
          <a:lstStyle/>
          <a:p>
            <a:pPr marL="345412" lvl="1" indent="-172705">
              <a:lnSpc>
                <a:spcPts val="2239"/>
              </a:lnSpc>
              <a:spcBef>
                <a:spcPct val="0"/>
              </a:spcBef>
              <a:buFont typeface="Arial"/>
              <a:buChar char="•"/>
            </a:pPr>
            <a:r>
              <a:rPr lang="en-US" sz="1599">
                <a:solidFill>
                  <a:srgbClr val="000000"/>
                </a:solidFill>
                <a:latin typeface="Century Gothic" panose="020B0502020202020204" pitchFamily="34" charset="0"/>
              </a:rPr>
              <a:t>Time limited groups set up with the aim of delivering a specific task, object or output ​</a:t>
            </a:r>
          </a:p>
          <a:p>
            <a:pPr marL="345412" lvl="1" indent="-172705">
              <a:lnSpc>
                <a:spcPts val="2239"/>
              </a:lnSpc>
              <a:spcBef>
                <a:spcPct val="0"/>
              </a:spcBef>
              <a:buFont typeface="Arial"/>
              <a:buChar char="•"/>
            </a:pPr>
            <a:r>
              <a:rPr lang="en-US" sz="1599">
                <a:solidFill>
                  <a:srgbClr val="000000"/>
                </a:solidFill>
                <a:latin typeface="Century Gothic" panose="020B0502020202020204" pitchFamily="34" charset="0"/>
              </a:rPr>
              <a:t>Task and finish groups require at least one committee member to lead the group but can include volunteers from the wider membership/stakeholders ​</a:t>
            </a:r>
          </a:p>
          <a:p>
            <a:pPr marL="345412" lvl="1" indent="-172705">
              <a:lnSpc>
                <a:spcPts val="2239"/>
              </a:lnSpc>
              <a:spcBef>
                <a:spcPct val="0"/>
              </a:spcBef>
              <a:buFont typeface="Arial"/>
              <a:buChar char="•"/>
            </a:pPr>
            <a:r>
              <a:rPr lang="en-US" sz="1599">
                <a:solidFill>
                  <a:srgbClr val="000000"/>
                </a:solidFill>
                <a:latin typeface="Century Gothic" panose="020B0502020202020204" pitchFamily="34" charset="0"/>
              </a:rPr>
              <a:t>Task and finish groups report to the committee​</a:t>
            </a:r>
          </a:p>
          <a:p>
            <a:pPr marL="345412" lvl="1" indent="-172705">
              <a:lnSpc>
                <a:spcPts val="2239"/>
              </a:lnSpc>
              <a:spcBef>
                <a:spcPct val="0"/>
              </a:spcBef>
              <a:buFont typeface="Arial"/>
              <a:buChar char="•"/>
            </a:pPr>
            <a:r>
              <a:rPr lang="en-US" sz="1599">
                <a:solidFill>
                  <a:srgbClr val="000000"/>
                </a:solidFill>
                <a:latin typeface="Century Gothic" panose="020B0502020202020204" pitchFamily="34" charset="0"/>
              </a:rPr>
              <a:t>There focus should be on activities which further the mission of the network and speak to the actions outlined in the 5 year plan.</a:t>
            </a:r>
          </a:p>
          <a:p>
            <a:pPr>
              <a:lnSpc>
                <a:spcPts val="2239"/>
              </a:lnSpc>
              <a:spcBef>
                <a:spcPct val="0"/>
              </a:spcBef>
            </a:pPr>
            <a:endParaRPr lang="en-US" sz="1599">
              <a:solidFill>
                <a:srgbClr val="000000"/>
              </a:solidFill>
              <a:latin typeface="Century Gothic" panose="020B0502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8C017-E096-15CC-B497-9D434EA6213F}"/>
            </a:ext>
          </a:extLst>
        </p:cNvPr>
        <p:cNvGrpSpPr/>
        <p:nvPr/>
      </p:nvGrpSpPr>
      <p:grpSpPr>
        <a:xfrm>
          <a:off x="0" y="0"/>
          <a:ext cx="0" cy="0"/>
          <a:chOff x="0" y="0"/>
          <a:chExt cx="0" cy="0"/>
        </a:xfrm>
      </p:grpSpPr>
      <p:pic>
        <p:nvPicPr>
          <p:cNvPr id="3" name="Picture 2" descr="A black screen with a black background&#10;&#10;Description automatically generated">
            <a:extLst>
              <a:ext uri="{FF2B5EF4-FFF2-40B4-BE49-F238E27FC236}">
                <a16:creationId xmlns:a16="http://schemas.microsoft.com/office/drawing/2014/main" id="{6E2DF192-E266-A45B-7752-3B46EFFB25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8405"/>
          <a:stretch/>
        </p:blipFill>
        <p:spPr>
          <a:xfrm>
            <a:off x="3848" y="6062842"/>
            <a:ext cx="12191575" cy="795158"/>
          </a:xfrm>
          <a:prstGeom prst="rect">
            <a:avLst/>
          </a:prstGeom>
        </p:spPr>
      </p:pic>
      <p:sp>
        <p:nvSpPr>
          <p:cNvPr id="2" name="Title 1">
            <a:extLst>
              <a:ext uri="{FF2B5EF4-FFF2-40B4-BE49-F238E27FC236}">
                <a16:creationId xmlns:a16="http://schemas.microsoft.com/office/drawing/2014/main" id="{60A9AC58-7BE4-E047-6F80-CE167B2C6413}"/>
              </a:ext>
            </a:extLst>
          </p:cNvPr>
          <p:cNvSpPr>
            <a:spLocks noGrp="1"/>
          </p:cNvSpPr>
          <p:nvPr>
            <p:ph type="title"/>
          </p:nvPr>
        </p:nvSpPr>
        <p:spPr/>
        <p:txBody>
          <a:bodyPr>
            <a:normAutofit fontScale="90000"/>
          </a:bodyPr>
          <a:lstStyle/>
          <a:p>
            <a:r>
              <a:rPr lang="en-US" sz="4366" b="1" spc="-6" dirty="0">
                <a:solidFill>
                  <a:srgbClr val="383E42"/>
                </a:solidFill>
                <a:latin typeface="Century Gothic" panose="020B0502020202020204" pitchFamily="34" charset="0"/>
              </a:rPr>
              <a:t>DH5001: Introduction to Data Stewardship</a:t>
            </a:r>
            <a:endParaRPr lang="en-IE" sz="4366" b="1" spc="-6" dirty="0">
              <a:solidFill>
                <a:srgbClr val="383E42"/>
              </a:solidFill>
              <a:latin typeface="Century Gothic" panose="020B0502020202020204" pitchFamily="34" charset="0"/>
            </a:endParaRPr>
          </a:p>
        </p:txBody>
      </p:sp>
      <p:sp>
        <p:nvSpPr>
          <p:cNvPr id="4" name="Text Placeholder 3">
            <a:extLst>
              <a:ext uri="{FF2B5EF4-FFF2-40B4-BE49-F238E27FC236}">
                <a16:creationId xmlns:a16="http://schemas.microsoft.com/office/drawing/2014/main" id="{BFD1CBAB-B420-2741-E4C1-0A9B2D832DCC}"/>
              </a:ext>
            </a:extLst>
          </p:cNvPr>
          <p:cNvSpPr>
            <a:spLocks noGrp="1"/>
          </p:cNvSpPr>
          <p:nvPr>
            <p:ph type="body" idx="1"/>
          </p:nvPr>
        </p:nvSpPr>
        <p:spPr>
          <a:xfrm>
            <a:off x="609600" y="1577340"/>
            <a:ext cx="5486400" cy="4526280"/>
          </a:xfrm>
        </p:spPr>
        <p:txBody>
          <a:bodyPr>
            <a:normAutofit fontScale="92500" lnSpcReduction="20000"/>
          </a:bodyPr>
          <a:lstStyle/>
          <a:p>
            <a:pPr marL="277246" indent="-277246">
              <a:lnSpc>
                <a:spcPct val="150000"/>
              </a:lnSpc>
            </a:pPr>
            <a:r>
              <a:rPr lang="en-US" sz="1637" dirty="0">
                <a:solidFill>
                  <a:srgbClr val="000000"/>
                </a:solidFill>
                <a:latin typeface="Century Gothic" panose="020B0502020202020204" pitchFamily="34" charset="0"/>
                <a:ea typeface="Calibri"/>
                <a:cs typeface="Calibri"/>
              </a:rPr>
              <a:t>On successful completion of this module, students should be able to:</a:t>
            </a:r>
          </a:p>
          <a:p>
            <a:pPr marL="800100" lvl="1" indent="-342900">
              <a:lnSpc>
                <a:spcPct val="150000"/>
              </a:lnSpc>
              <a:buFont typeface="+mj-lt"/>
              <a:buAutoNum type="arabicPeriod"/>
            </a:pPr>
            <a:r>
              <a:rPr lang="en-US" sz="1237" dirty="0" err="1">
                <a:solidFill>
                  <a:srgbClr val="000000"/>
                </a:solidFill>
                <a:latin typeface="Century Gothic" panose="020B0502020202020204" pitchFamily="34" charset="0"/>
                <a:ea typeface="Calibri"/>
                <a:cs typeface="Calibri"/>
              </a:rPr>
              <a:t>Analyse</a:t>
            </a:r>
            <a:r>
              <a:rPr lang="en-US" sz="1237" dirty="0">
                <a:solidFill>
                  <a:srgbClr val="000000"/>
                </a:solidFill>
                <a:latin typeface="Century Gothic" panose="020B0502020202020204" pitchFamily="34" charset="0"/>
                <a:ea typeface="Calibri"/>
                <a:cs typeface="Calibri"/>
              </a:rPr>
              <a:t> the role of data steward and the research data lifecycle and the principles and practices of data management.</a:t>
            </a:r>
          </a:p>
          <a:p>
            <a:pPr marL="800100" lvl="1" indent="-342900">
              <a:lnSpc>
                <a:spcPct val="150000"/>
              </a:lnSpc>
              <a:buFont typeface="+mj-lt"/>
              <a:buAutoNum type="arabicPeriod"/>
            </a:pPr>
            <a:r>
              <a:rPr lang="en-US" sz="1237" dirty="0">
                <a:solidFill>
                  <a:srgbClr val="000000"/>
                </a:solidFill>
                <a:latin typeface="Century Gothic" panose="020B0502020202020204" pitchFamily="34" charset="0"/>
                <a:ea typeface="Calibri"/>
                <a:cs typeface="Calibri"/>
              </a:rPr>
              <a:t>Design and generate data management plans that comply with relevant policies, legislation, and codes of conduct.</a:t>
            </a:r>
          </a:p>
          <a:p>
            <a:pPr marL="800100" lvl="1" indent="-342900">
              <a:lnSpc>
                <a:spcPct val="150000"/>
              </a:lnSpc>
              <a:buFont typeface="+mj-lt"/>
              <a:buAutoNum type="arabicPeriod"/>
            </a:pPr>
            <a:r>
              <a:rPr lang="en-US" sz="1237" dirty="0">
                <a:solidFill>
                  <a:srgbClr val="000000"/>
                </a:solidFill>
                <a:latin typeface="Century Gothic" panose="020B0502020202020204" pitchFamily="34" charset="0"/>
                <a:ea typeface="Calibri"/>
                <a:cs typeface="Calibri"/>
              </a:rPr>
              <a:t>Design, implement, and assess documentation and metadata standards to ensure effective data stewardship, accessibility, and compliance with best practices.</a:t>
            </a:r>
          </a:p>
          <a:p>
            <a:pPr marL="800100" lvl="1" indent="-342900">
              <a:lnSpc>
                <a:spcPct val="150000"/>
              </a:lnSpc>
              <a:buFont typeface="+mj-lt"/>
              <a:buAutoNum type="arabicPeriod"/>
            </a:pPr>
            <a:r>
              <a:rPr lang="en-US" sz="1237" dirty="0">
                <a:solidFill>
                  <a:srgbClr val="000000"/>
                </a:solidFill>
                <a:latin typeface="Century Gothic" panose="020B0502020202020204" pitchFamily="34" charset="0"/>
                <a:ea typeface="Calibri"/>
                <a:cs typeface="Calibri"/>
              </a:rPr>
              <a:t>Evaluate and apply data quality standards and reproducibility principles to ensure accuracy, integrity, and reliability in data management.</a:t>
            </a:r>
          </a:p>
          <a:p>
            <a:pPr marL="800100" lvl="1" indent="-342900">
              <a:lnSpc>
                <a:spcPct val="150000"/>
              </a:lnSpc>
              <a:buFont typeface="+mj-lt"/>
              <a:buAutoNum type="arabicPeriod"/>
            </a:pPr>
            <a:r>
              <a:rPr lang="en-US" sz="1237" dirty="0">
                <a:solidFill>
                  <a:srgbClr val="000000"/>
                </a:solidFill>
                <a:latin typeface="Century Gothic" panose="020B0502020202020204" pitchFamily="34" charset="0"/>
                <a:ea typeface="Calibri"/>
                <a:cs typeface="Calibri"/>
              </a:rPr>
              <a:t>Apply and assess the FAIR and Open Data Principles across various contexts and data types.</a:t>
            </a:r>
          </a:p>
          <a:p>
            <a:pPr marL="800100" lvl="1" indent="-342900">
              <a:lnSpc>
                <a:spcPct val="150000"/>
              </a:lnSpc>
              <a:buFont typeface="+mj-lt"/>
              <a:buAutoNum type="arabicPeriod"/>
            </a:pPr>
            <a:r>
              <a:rPr lang="en-US" sz="1237" dirty="0">
                <a:solidFill>
                  <a:srgbClr val="000000"/>
                </a:solidFill>
                <a:latin typeface="Century Gothic" panose="020B0502020202020204" pitchFamily="34" charset="0"/>
                <a:ea typeface="Calibri"/>
                <a:cs typeface="Calibri"/>
              </a:rPr>
              <a:t>Evaluate and compare data repositories for use across data types and research needs.</a:t>
            </a:r>
          </a:p>
          <a:p>
            <a:pPr>
              <a:lnSpc>
                <a:spcPct val="150000"/>
              </a:lnSpc>
            </a:pPr>
            <a:r>
              <a:rPr lang="en-US" sz="1637" dirty="0">
                <a:solidFill>
                  <a:srgbClr val="000000"/>
                </a:solidFill>
                <a:latin typeface="Century Gothic" panose="020B0502020202020204" pitchFamily="34" charset="0"/>
                <a:ea typeface="Calibri"/>
                <a:cs typeface="Calibri"/>
                <a:hlinkClick r:id="rId4"/>
              </a:rPr>
              <a:t>https://www.ucc.ie/en/dh5001/</a:t>
            </a:r>
            <a:endParaRPr lang="en-US" sz="1637" dirty="0">
              <a:solidFill>
                <a:srgbClr val="000000"/>
              </a:solidFill>
              <a:latin typeface="Century Gothic" panose="020B0502020202020204" pitchFamily="34" charset="0"/>
              <a:ea typeface="Calibri"/>
              <a:cs typeface="Calibri"/>
            </a:endParaRPr>
          </a:p>
          <a:p>
            <a:pPr marL="277246" indent="-277246">
              <a:lnSpc>
                <a:spcPct val="150000"/>
              </a:lnSpc>
            </a:pPr>
            <a:endParaRPr lang="en-US" sz="1637" dirty="0">
              <a:solidFill>
                <a:srgbClr val="000000"/>
              </a:solidFill>
              <a:latin typeface="Century Gothic" panose="020B0502020202020204" pitchFamily="34" charset="0"/>
              <a:ea typeface="Calibri"/>
              <a:cs typeface="Calibri"/>
            </a:endParaRPr>
          </a:p>
        </p:txBody>
      </p:sp>
      <p:graphicFrame>
        <p:nvGraphicFramePr>
          <p:cNvPr id="5" name="Diagram 4">
            <a:extLst>
              <a:ext uri="{FF2B5EF4-FFF2-40B4-BE49-F238E27FC236}">
                <a16:creationId xmlns:a16="http://schemas.microsoft.com/office/drawing/2014/main" id="{006E809E-99E9-76E8-B309-5CE8DE21B198}"/>
              </a:ext>
            </a:extLst>
          </p:cNvPr>
          <p:cNvGraphicFramePr/>
          <p:nvPr>
            <p:extLst>
              <p:ext uri="{D42A27DB-BD31-4B8C-83A1-F6EECF244321}">
                <p14:modId xmlns:p14="http://schemas.microsoft.com/office/powerpoint/2010/main" val="151173259"/>
              </p:ext>
            </p:extLst>
          </p:nvPr>
        </p:nvGraphicFramePr>
        <p:xfrm>
          <a:off x="6690997" y="2532905"/>
          <a:ext cx="4891403" cy="33241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41846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90A2D-F1CD-189B-B42B-B1C29DC53AC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9CBEC3-9CAB-2CA4-E06D-C44901E40E31}"/>
              </a:ext>
            </a:extLst>
          </p:cNvPr>
          <p:cNvPicPr>
            <a:picLocks noChangeAspect="1"/>
          </p:cNvPicPr>
          <p:nvPr/>
        </p:nvPicPr>
        <p:blipFill>
          <a:blip r:embed="rId2"/>
          <a:srcRect/>
          <a:stretch/>
        </p:blipFill>
        <p:spPr>
          <a:xfrm>
            <a:off x="1617028" y="2243208"/>
            <a:ext cx="3333304" cy="1184434"/>
          </a:xfrm>
          <a:prstGeom prst="rect">
            <a:avLst/>
          </a:prstGeom>
        </p:spPr>
      </p:pic>
      <p:graphicFrame>
        <p:nvGraphicFramePr>
          <p:cNvPr id="2" name="Diagram 1">
            <a:extLst>
              <a:ext uri="{FF2B5EF4-FFF2-40B4-BE49-F238E27FC236}">
                <a16:creationId xmlns:a16="http://schemas.microsoft.com/office/drawing/2014/main" id="{2C484BFE-FF0D-C499-DA98-5DE44F6713C6}"/>
              </a:ext>
            </a:extLst>
          </p:cNvPr>
          <p:cNvGraphicFramePr/>
          <p:nvPr>
            <p:extLst>
              <p:ext uri="{D42A27DB-BD31-4B8C-83A1-F6EECF244321}">
                <p14:modId xmlns:p14="http://schemas.microsoft.com/office/powerpoint/2010/main" val="3005755822"/>
              </p:ext>
            </p:extLst>
          </p:nvPr>
        </p:nvGraphicFramePr>
        <p:xfrm>
          <a:off x="6099466" y="3082496"/>
          <a:ext cx="5422348" cy="2947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0CCC61BD-EE0B-C6D5-FBDC-E32EE69D82CF}"/>
                  </a:ext>
                </a:extLst>
              </p:cNvPr>
              <p:cNvSpPr txBox="1"/>
              <p:nvPr/>
            </p:nvSpPr>
            <p:spPr>
              <a:xfrm>
                <a:off x="9772307" y="2811775"/>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p:sp>
            <p:nvSpPr>
              <p:cNvPr id="4" name="TextBox 3">
                <a:extLst>
                  <a:ext uri="{FF2B5EF4-FFF2-40B4-BE49-F238E27FC236}">
                    <a16:creationId xmlns:a16="http://schemas.microsoft.com/office/drawing/2014/main" id="{0CCC61BD-EE0B-C6D5-FBDC-E32EE69D82CF}"/>
                  </a:ext>
                </a:extLst>
              </p:cNvPr>
              <p:cNvSpPr txBox="1">
                <a:spLocks noRot="1" noChangeAspect="1" noMove="1" noResize="1" noEditPoints="1" noAdjustHandles="1" noChangeArrowheads="1" noChangeShapeType="1" noTextEdit="1"/>
              </p:cNvSpPr>
              <p:nvPr/>
            </p:nvSpPr>
            <p:spPr>
              <a:xfrm>
                <a:off x="9772307" y="2811775"/>
                <a:ext cx="627886" cy="1477328"/>
              </a:xfrm>
              <a:prstGeom prst="rect">
                <a:avLst/>
              </a:prstGeom>
              <a:blipFill>
                <a:blip r:embed="rId8"/>
                <a:stretch>
                  <a:fillRect r="-45631"/>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B6C817D1-B21D-ABC2-7366-CA10C6047C0D}"/>
                  </a:ext>
                </a:extLst>
              </p:cNvPr>
              <p:cNvSpPr txBox="1"/>
              <p:nvPr/>
            </p:nvSpPr>
            <p:spPr>
              <a:xfrm>
                <a:off x="9781451" y="3353026"/>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p:sp>
            <p:nvSpPr>
              <p:cNvPr id="6" name="TextBox 5">
                <a:extLst>
                  <a:ext uri="{FF2B5EF4-FFF2-40B4-BE49-F238E27FC236}">
                    <a16:creationId xmlns:a16="http://schemas.microsoft.com/office/drawing/2014/main" id="{B6C817D1-B21D-ABC2-7366-CA10C6047C0D}"/>
                  </a:ext>
                </a:extLst>
              </p:cNvPr>
              <p:cNvSpPr txBox="1">
                <a:spLocks noRot="1" noChangeAspect="1" noMove="1" noResize="1" noEditPoints="1" noAdjustHandles="1" noChangeArrowheads="1" noChangeShapeType="1" noTextEdit="1"/>
              </p:cNvSpPr>
              <p:nvPr/>
            </p:nvSpPr>
            <p:spPr>
              <a:xfrm>
                <a:off x="9781451" y="3353026"/>
                <a:ext cx="627886" cy="1477328"/>
              </a:xfrm>
              <a:prstGeom prst="rect">
                <a:avLst/>
              </a:prstGeom>
              <a:blipFill>
                <a:blip r:embed="rId9"/>
                <a:stretch>
                  <a:fillRect r="-45631"/>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1F87C5C-9061-C8CF-8CCF-544947331182}"/>
                  </a:ext>
                </a:extLst>
              </p:cNvPr>
              <p:cNvSpPr txBox="1"/>
              <p:nvPr/>
            </p:nvSpPr>
            <p:spPr>
              <a:xfrm>
                <a:off x="9781451" y="3943080"/>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p:sp>
            <p:nvSpPr>
              <p:cNvPr id="7" name="TextBox 6">
                <a:extLst>
                  <a:ext uri="{FF2B5EF4-FFF2-40B4-BE49-F238E27FC236}">
                    <a16:creationId xmlns:a16="http://schemas.microsoft.com/office/drawing/2014/main" id="{F1F87C5C-9061-C8CF-8CCF-544947331182}"/>
                  </a:ext>
                </a:extLst>
              </p:cNvPr>
              <p:cNvSpPr txBox="1">
                <a:spLocks noRot="1" noChangeAspect="1" noMove="1" noResize="1" noEditPoints="1" noAdjustHandles="1" noChangeArrowheads="1" noChangeShapeType="1" noTextEdit="1"/>
              </p:cNvSpPr>
              <p:nvPr/>
            </p:nvSpPr>
            <p:spPr>
              <a:xfrm>
                <a:off x="9781451" y="3943080"/>
                <a:ext cx="627886" cy="1477328"/>
              </a:xfrm>
              <a:prstGeom prst="rect">
                <a:avLst/>
              </a:prstGeom>
              <a:blipFill>
                <a:blip r:embed="rId10"/>
                <a:stretch>
                  <a:fillRect r="-45631"/>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61EE671E-968A-F973-943C-9847DC893075}"/>
                  </a:ext>
                </a:extLst>
              </p:cNvPr>
              <p:cNvSpPr txBox="1"/>
              <p:nvPr/>
            </p:nvSpPr>
            <p:spPr>
              <a:xfrm>
                <a:off x="9781451" y="4533134"/>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p:sp>
            <p:nvSpPr>
              <p:cNvPr id="8" name="TextBox 7">
                <a:extLst>
                  <a:ext uri="{FF2B5EF4-FFF2-40B4-BE49-F238E27FC236}">
                    <a16:creationId xmlns:a16="http://schemas.microsoft.com/office/drawing/2014/main" id="{61EE671E-968A-F973-943C-9847DC893075}"/>
                  </a:ext>
                </a:extLst>
              </p:cNvPr>
              <p:cNvSpPr txBox="1">
                <a:spLocks noRot="1" noChangeAspect="1" noMove="1" noResize="1" noEditPoints="1" noAdjustHandles="1" noChangeArrowheads="1" noChangeShapeType="1" noTextEdit="1"/>
              </p:cNvSpPr>
              <p:nvPr/>
            </p:nvSpPr>
            <p:spPr>
              <a:xfrm>
                <a:off x="9781451" y="4533134"/>
                <a:ext cx="627886" cy="1477328"/>
              </a:xfrm>
              <a:prstGeom prst="rect">
                <a:avLst/>
              </a:prstGeom>
              <a:blipFill>
                <a:blip r:embed="rId11"/>
                <a:stretch>
                  <a:fillRect r="-45631"/>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B6A3F031-EBDD-068D-5CF3-014049993CD4}"/>
                  </a:ext>
                </a:extLst>
              </p:cNvPr>
              <p:cNvSpPr txBox="1"/>
              <p:nvPr/>
            </p:nvSpPr>
            <p:spPr>
              <a:xfrm>
                <a:off x="9781451" y="5138611"/>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p:sp>
            <p:nvSpPr>
              <p:cNvPr id="9" name="TextBox 8">
                <a:extLst>
                  <a:ext uri="{FF2B5EF4-FFF2-40B4-BE49-F238E27FC236}">
                    <a16:creationId xmlns:a16="http://schemas.microsoft.com/office/drawing/2014/main" id="{B6A3F031-EBDD-068D-5CF3-014049993CD4}"/>
                  </a:ext>
                </a:extLst>
              </p:cNvPr>
              <p:cNvSpPr txBox="1">
                <a:spLocks noRot="1" noChangeAspect="1" noMove="1" noResize="1" noEditPoints="1" noAdjustHandles="1" noChangeArrowheads="1" noChangeShapeType="1" noTextEdit="1"/>
              </p:cNvSpPr>
              <p:nvPr/>
            </p:nvSpPr>
            <p:spPr>
              <a:xfrm>
                <a:off x="9781451" y="5138611"/>
                <a:ext cx="627886" cy="1477328"/>
              </a:xfrm>
              <a:prstGeom prst="rect">
                <a:avLst/>
              </a:prstGeom>
              <a:blipFill>
                <a:blip r:embed="rId12"/>
                <a:stretch>
                  <a:fillRect r="-45631"/>
                </a:stretch>
              </a:blipFill>
            </p:spPr>
            <p:txBody>
              <a:bodyPr/>
              <a:lstStyle/>
              <a:p>
                <a:r>
                  <a:rPr lang="en-IE">
                    <a:noFill/>
                  </a:rPr>
                  <a:t> </a:t>
                </a:r>
              </a:p>
            </p:txBody>
          </p:sp>
        </mc:Fallback>
      </mc:AlternateContent>
    </p:spTree>
    <p:extLst>
      <p:ext uri="{BB962C8B-B14F-4D97-AF65-F5344CB8AC3E}">
        <p14:creationId xmlns:p14="http://schemas.microsoft.com/office/powerpoint/2010/main" val="2940982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5F211-569F-47AF-49EF-C88C89AE88CC}"/>
            </a:ext>
          </a:extLst>
        </p:cNvPr>
        <p:cNvGrpSpPr/>
        <p:nvPr/>
      </p:nvGrpSpPr>
      <p:grpSpPr>
        <a:xfrm>
          <a:off x="0" y="0"/>
          <a:ext cx="0" cy="0"/>
          <a:chOff x="0" y="0"/>
          <a:chExt cx="0" cy="0"/>
        </a:xfrm>
      </p:grpSpPr>
      <p:pic>
        <p:nvPicPr>
          <p:cNvPr id="2" name="Picture 1" descr="A network of dots and lines&#10;&#10;AI-generated content may be incorrect.">
            <a:extLst>
              <a:ext uri="{FF2B5EF4-FFF2-40B4-BE49-F238E27FC236}">
                <a16:creationId xmlns:a16="http://schemas.microsoft.com/office/drawing/2014/main" id="{6C9D9821-1F91-E6F4-8065-D5F93639ED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7316" y="791838"/>
            <a:ext cx="6780700" cy="5271994"/>
          </a:xfrm>
          <a:prstGeom prst="rect">
            <a:avLst/>
          </a:prstGeom>
        </p:spPr>
      </p:pic>
      <p:sp>
        <p:nvSpPr>
          <p:cNvPr id="20" name="Title 19">
            <a:extLst>
              <a:ext uri="{FF2B5EF4-FFF2-40B4-BE49-F238E27FC236}">
                <a16:creationId xmlns:a16="http://schemas.microsoft.com/office/drawing/2014/main" id="{AC710E86-11DA-1EB3-CCD3-9E5BC8A56E0D}"/>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923E52DC-96B8-FC13-264E-1120F6DE99FB}"/>
              </a:ext>
            </a:extLst>
          </p:cNvPr>
          <p:cNvSpPr>
            <a:spLocks noGrp="1"/>
          </p:cNvSpPr>
          <p:nvPr>
            <p:ph type="body" sz="quarter" idx="10"/>
          </p:nvPr>
        </p:nvSpPr>
        <p:spPr/>
        <p:txBody>
          <a:bodyPr/>
          <a:lstStyle/>
          <a:p>
            <a:endParaRPr lang="en-US"/>
          </a:p>
        </p:txBody>
      </p:sp>
      <p:pic>
        <p:nvPicPr>
          <p:cNvPr id="5" name="Picture 4" descr="A blue and black background&#10;&#10;AI-generated content may be incorrect.">
            <a:extLst>
              <a:ext uri="{FF2B5EF4-FFF2-40B4-BE49-F238E27FC236}">
                <a16:creationId xmlns:a16="http://schemas.microsoft.com/office/drawing/2014/main" id="{67F9F113-A11B-A503-096C-EADC534BDF12}"/>
              </a:ext>
            </a:extLst>
          </p:cNvPr>
          <p:cNvPicPr>
            <a:picLocks noChangeAspect="1"/>
          </p:cNvPicPr>
          <p:nvPr/>
        </p:nvPicPr>
        <p:blipFill>
          <a:blip r:embed="rId4"/>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3153A692-3129-4719-EF36-0B8EDFEBBD7C}"/>
              </a:ext>
            </a:extLst>
          </p:cNvPr>
          <p:cNvPicPr>
            <a:picLocks noChangeAspect="1"/>
          </p:cNvPicPr>
          <p:nvPr/>
        </p:nvPicPr>
        <p:blipFill>
          <a:blip r:embed="rId4"/>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D06A3F0E-32E3-282A-F269-585CB268D41A}"/>
              </a:ext>
            </a:extLst>
          </p:cNvPr>
          <p:cNvSpPr txBox="1">
            <a:spLocks/>
          </p:cNvSpPr>
          <p:nvPr/>
        </p:nvSpPr>
        <p:spPr>
          <a:xfrm>
            <a:off x="701040" y="1968137"/>
            <a:ext cx="4846319"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EOSC Federation</a:t>
            </a:r>
          </a:p>
        </p:txBody>
      </p:sp>
      <p:sp>
        <p:nvSpPr>
          <p:cNvPr id="9" name="Text Placeholder 14">
            <a:extLst>
              <a:ext uri="{FF2B5EF4-FFF2-40B4-BE49-F238E27FC236}">
                <a16:creationId xmlns:a16="http://schemas.microsoft.com/office/drawing/2014/main" id="{24487750-BCCF-BA42-4568-C348EFD99B14}"/>
              </a:ext>
            </a:extLst>
          </p:cNvPr>
          <p:cNvSpPr txBox="1">
            <a:spLocks/>
          </p:cNvSpPr>
          <p:nvPr/>
        </p:nvSpPr>
        <p:spPr>
          <a:xfrm>
            <a:off x="714375" y="3428999"/>
            <a:ext cx="4845050" cy="2540001"/>
          </a:xfrm>
          <a:prstGeom prst="rect">
            <a:avLst/>
          </a:prstGeom>
        </p:spPr>
        <p:txBody>
          <a:bodyPr/>
          <a:lstStyle>
            <a:lvl1pPr marL="228600" indent="-228600" algn="l" defTabSz="914400" rtl="0" eaLnBrk="1" latinLnBrk="0" hangingPunct="1">
              <a:lnSpc>
                <a:spcPct val="90000"/>
              </a:lnSpc>
              <a:spcBef>
                <a:spcPts val="1000"/>
              </a:spcBef>
              <a:buFontTx/>
              <a:buNone/>
              <a:defRPr sz="2400" b="0" i="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4" name="Picture 3" descr="A logo with blue and black letters&#10;&#10;AI-generated content may be incorrect.">
            <a:extLst>
              <a:ext uri="{FF2B5EF4-FFF2-40B4-BE49-F238E27FC236}">
                <a16:creationId xmlns:a16="http://schemas.microsoft.com/office/drawing/2014/main" id="{BE0B0257-CB31-0E1B-5160-8392905B6D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19142" y="170496"/>
            <a:ext cx="2721429" cy="850447"/>
          </a:xfrm>
          <a:prstGeom prst="rect">
            <a:avLst/>
          </a:prstGeom>
        </p:spPr>
      </p:pic>
    </p:spTree>
    <p:extLst>
      <p:ext uri="{BB962C8B-B14F-4D97-AF65-F5344CB8AC3E}">
        <p14:creationId xmlns:p14="http://schemas.microsoft.com/office/powerpoint/2010/main" val="2100779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DAE4E-8126-A35A-5541-F1351F0F5F5F}"/>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161044CE-DE68-1621-4125-164B921025DF}"/>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BF7DC376-5C9F-D426-2A13-D4EFBD899DFB}"/>
              </a:ext>
            </a:extLst>
          </p:cNvPr>
          <p:cNvSpPr>
            <a:spLocks noGrp="1"/>
          </p:cNvSpPr>
          <p:nvPr>
            <p:ph type="body" sz="quarter" idx="10"/>
          </p:nvPr>
        </p:nvSpPr>
        <p:spPr/>
        <p:txBody>
          <a:bodyPr/>
          <a:lstStyle/>
          <a:p>
            <a:endParaRPr lang="en-US"/>
          </a:p>
        </p:txBody>
      </p:sp>
      <p:pic>
        <p:nvPicPr>
          <p:cNvPr id="5" name="Picture 4" descr="A blue and black background&#10;&#10;AI-generated content may be incorrect.">
            <a:extLst>
              <a:ext uri="{FF2B5EF4-FFF2-40B4-BE49-F238E27FC236}">
                <a16:creationId xmlns:a16="http://schemas.microsoft.com/office/drawing/2014/main" id="{8060F48F-ABB5-81F4-1A93-59D560DE94CC}"/>
              </a:ext>
            </a:extLst>
          </p:cNvPr>
          <p:cNvPicPr>
            <a:picLocks noChangeAspect="1"/>
          </p:cNvPicPr>
          <p:nvPr/>
        </p:nvPicPr>
        <p:blipFill>
          <a:blip r:embed="rId3"/>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493B7372-5471-3BB3-4D0A-ABF2218023DA}"/>
              </a:ext>
            </a:extLst>
          </p:cNvPr>
          <p:cNvPicPr>
            <a:picLocks noChangeAspect="1"/>
          </p:cNvPicPr>
          <p:nvPr/>
        </p:nvPicPr>
        <p:blipFill>
          <a:blip r:embed="rId3"/>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FA5B3287-6794-43FC-6C5F-6B96ECB5C336}"/>
              </a:ext>
            </a:extLst>
          </p:cNvPr>
          <p:cNvSpPr txBox="1">
            <a:spLocks/>
          </p:cNvSpPr>
          <p:nvPr/>
        </p:nvSpPr>
        <p:spPr>
          <a:xfrm>
            <a:off x="701040" y="1968137"/>
            <a:ext cx="4846319"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EOSC EU Node</a:t>
            </a:r>
          </a:p>
        </p:txBody>
      </p:sp>
      <p:sp>
        <p:nvSpPr>
          <p:cNvPr id="9" name="Text Placeholder 14">
            <a:extLst>
              <a:ext uri="{FF2B5EF4-FFF2-40B4-BE49-F238E27FC236}">
                <a16:creationId xmlns:a16="http://schemas.microsoft.com/office/drawing/2014/main" id="{AAC23C9A-09CB-CCA7-F127-8C3EB567613D}"/>
              </a:ext>
            </a:extLst>
          </p:cNvPr>
          <p:cNvSpPr txBox="1">
            <a:spLocks/>
          </p:cNvSpPr>
          <p:nvPr/>
        </p:nvSpPr>
        <p:spPr>
          <a:xfrm>
            <a:off x="714375" y="3428999"/>
            <a:ext cx="4845050" cy="2540001"/>
          </a:xfrm>
          <a:prstGeom prst="rect">
            <a:avLst/>
          </a:prstGeom>
        </p:spPr>
        <p:txBody>
          <a:bodyPr/>
          <a:lstStyle>
            <a:lvl1pPr marL="228600" indent="-228600" algn="l" defTabSz="914400" rtl="0" eaLnBrk="1" latinLnBrk="0" hangingPunct="1">
              <a:lnSpc>
                <a:spcPct val="90000"/>
              </a:lnSpc>
              <a:spcBef>
                <a:spcPts val="1000"/>
              </a:spcBef>
              <a:buFontTx/>
              <a:buNone/>
              <a:defRPr sz="2400" b="0" i="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graphicFrame>
        <p:nvGraphicFramePr>
          <p:cNvPr id="10" name="Diagram 9">
            <a:extLst>
              <a:ext uri="{FF2B5EF4-FFF2-40B4-BE49-F238E27FC236}">
                <a16:creationId xmlns:a16="http://schemas.microsoft.com/office/drawing/2014/main" id="{068EB63F-913F-550F-7352-4042796FB0FC}"/>
              </a:ext>
            </a:extLst>
          </p:cNvPr>
          <p:cNvGraphicFramePr/>
          <p:nvPr>
            <p:extLst>
              <p:ext uri="{D42A27DB-BD31-4B8C-83A1-F6EECF244321}">
                <p14:modId xmlns:p14="http://schemas.microsoft.com/office/powerpoint/2010/main" val="1724546794"/>
              </p:ext>
            </p:extLst>
          </p:nvPr>
        </p:nvGraphicFramePr>
        <p:xfrm>
          <a:off x="4884058" y="719666"/>
          <a:ext cx="584925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10042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2E5C-A975-F7E3-F7D7-0767B154D71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3D9C174-6EDC-9BCA-3C31-D6E2799E3494}"/>
              </a:ext>
            </a:extLst>
          </p:cNvPr>
          <p:cNvSpPr>
            <a:spLocks noGrp="1"/>
          </p:cNvSpPr>
          <p:nvPr>
            <p:ph type="body" sz="quarter" idx="10"/>
          </p:nvPr>
        </p:nvSpPr>
        <p:spPr>
          <a:xfrm>
            <a:off x="1638745" y="597288"/>
            <a:ext cx="6757435" cy="1185792"/>
          </a:xfrm>
        </p:spPr>
        <p:txBody>
          <a:bodyPr>
            <a:normAutofit/>
          </a:bodyPr>
          <a:lstStyle/>
          <a:p>
            <a:r>
              <a:rPr lang="en-US" dirty="0"/>
              <a:t>And Ireland?</a:t>
            </a:r>
          </a:p>
        </p:txBody>
      </p:sp>
      <p:graphicFrame>
        <p:nvGraphicFramePr>
          <p:cNvPr id="6" name="Diagram1">
            <a:extLst>
              <a:ext uri="{FF2B5EF4-FFF2-40B4-BE49-F238E27FC236}">
                <a16:creationId xmlns:a16="http://schemas.microsoft.com/office/drawing/2014/main" id="{F8FA9028-8961-81E1-C363-68F26B4E7A17}"/>
              </a:ext>
            </a:extLst>
          </p:cNvPr>
          <p:cNvGraphicFramePr/>
          <p:nvPr>
            <p:extLst>
              <p:ext uri="{D42A27DB-BD31-4B8C-83A1-F6EECF244321}">
                <p14:modId xmlns:p14="http://schemas.microsoft.com/office/powerpoint/2010/main" val="243327103"/>
              </p:ext>
            </p:extLst>
          </p:nvPr>
        </p:nvGraphicFramePr>
        <p:xfrm>
          <a:off x="838080" y="1685160"/>
          <a:ext cx="10510200" cy="4779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7525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BF3BB-16D3-91D2-D510-0754E090584D}"/>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04721326-EB10-F154-7929-ABF3493F7EA4}"/>
              </a:ext>
            </a:extLst>
          </p:cNvPr>
          <p:cNvGrpSpPr/>
          <p:nvPr/>
        </p:nvGrpSpPr>
        <p:grpSpPr>
          <a:xfrm>
            <a:off x="8124626" y="272264"/>
            <a:ext cx="3746393" cy="1765417"/>
            <a:chOff x="648611" y="9146"/>
            <a:chExt cx="3054096" cy="1439185"/>
          </a:xfrm>
        </p:grpSpPr>
        <p:sp>
          <p:nvSpPr>
            <p:cNvPr id="6" name="Rectangle: Rounded Corners 5">
              <a:extLst>
                <a:ext uri="{FF2B5EF4-FFF2-40B4-BE49-F238E27FC236}">
                  <a16:creationId xmlns:a16="http://schemas.microsoft.com/office/drawing/2014/main" id="{33D3B455-7418-1089-F1EF-D2EB217CCB0E}"/>
                </a:ext>
              </a:extLst>
            </p:cNvPr>
            <p:cNvSpPr/>
            <p:nvPr/>
          </p:nvSpPr>
          <p:spPr>
            <a:xfrm>
              <a:off x="648611" y="9146"/>
              <a:ext cx="3054096" cy="1439185"/>
            </a:xfrm>
            <a:prstGeom prst="roundRect">
              <a:avLst/>
            </a:prstGeom>
            <a:solidFill>
              <a:srgbClr val="00767E"/>
            </a:solidFill>
            <a:ln>
              <a:solidFill>
                <a:srgbClr val="0076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E" b="1"/>
                <a:t>High-Performance &amp; Emerging Computing</a:t>
              </a:r>
            </a:p>
            <a:p>
              <a:r>
                <a:rPr lang="en-IE" sz="1400"/>
                <a:t>Ireland’s HPC capacity</a:t>
              </a:r>
            </a:p>
            <a:p>
              <a:r>
                <a:rPr lang="en-IE" sz="1400" err="1"/>
                <a:t>EuroHPC</a:t>
              </a:r>
              <a:endParaRPr lang="en-IE" sz="1400"/>
            </a:p>
            <a:p>
              <a:r>
                <a:rPr lang="en-IE" sz="1400"/>
                <a:t>Artificial Intelligence</a:t>
              </a:r>
            </a:p>
            <a:p>
              <a:r>
                <a:rPr lang="en-IE" sz="1400"/>
                <a:t>Quantum computing</a:t>
              </a:r>
            </a:p>
          </p:txBody>
        </p:sp>
        <p:pic>
          <p:nvPicPr>
            <p:cNvPr id="19" name="Picture 18" descr="A white logo with a black background&#10;&#10;AI-generated content may be incorrect.">
              <a:extLst>
                <a:ext uri="{FF2B5EF4-FFF2-40B4-BE49-F238E27FC236}">
                  <a16:creationId xmlns:a16="http://schemas.microsoft.com/office/drawing/2014/main" id="{86C8C724-E0E5-10A8-D14A-ACAB082BFEA4}"/>
                </a:ext>
              </a:extLst>
            </p:cNvPr>
            <p:cNvPicPr>
              <a:picLocks noChangeAspect="1"/>
            </p:cNvPicPr>
            <p:nvPr/>
          </p:nvPicPr>
          <p:blipFill>
            <a:blip r:embed="rId3"/>
            <a:stretch>
              <a:fillRect/>
            </a:stretch>
          </p:blipFill>
          <p:spPr>
            <a:xfrm>
              <a:off x="2804225" y="541712"/>
              <a:ext cx="584724" cy="584724"/>
            </a:xfrm>
            <a:prstGeom prst="rect">
              <a:avLst/>
            </a:prstGeom>
          </p:spPr>
        </p:pic>
      </p:grpSp>
      <p:grpSp>
        <p:nvGrpSpPr>
          <p:cNvPr id="45" name="Group 44">
            <a:extLst>
              <a:ext uri="{FF2B5EF4-FFF2-40B4-BE49-F238E27FC236}">
                <a16:creationId xmlns:a16="http://schemas.microsoft.com/office/drawing/2014/main" id="{24DC4044-EB1D-570A-0951-344CE44BDB98}"/>
              </a:ext>
            </a:extLst>
          </p:cNvPr>
          <p:cNvGrpSpPr/>
          <p:nvPr/>
        </p:nvGrpSpPr>
        <p:grpSpPr>
          <a:xfrm>
            <a:off x="1653007" y="1230583"/>
            <a:ext cx="2791967" cy="1851535"/>
            <a:chOff x="7486967" y="1316672"/>
            <a:chExt cx="2170176" cy="1439185"/>
          </a:xfrm>
        </p:grpSpPr>
        <p:sp>
          <p:nvSpPr>
            <p:cNvPr id="7" name="Rectangle: Rounded Corners 6">
              <a:extLst>
                <a:ext uri="{FF2B5EF4-FFF2-40B4-BE49-F238E27FC236}">
                  <a16:creationId xmlns:a16="http://schemas.microsoft.com/office/drawing/2014/main" id="{8191E27C-4BD9-EF99-063D-543E993B4513}"/>
                </a:ext>
              </a:extLst>
            </p:cNvPr>
            <p:cNvSpPr/>
            <p:nvPr/>
          </p:nvSpPr>
          <p:spPr>
            <a:xfrm>
              <a:off x="7486967" y="1316672"/>
              <a:ext cx="2170176" cy="1439185"/>
            </a:xfrm>
            <a:prstGeom prst="roundRect">
              <a:avLst/>
            </a:prstGeom>
            <a:solidFill>
              <a:srgbClr val="00767E"/>
            </a:solidFill>
            <a:ln>
              <a:solidFill>
                <a:srgbClr val="0076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EOSC Integration</a:t>
              </a:r>
            </a:p>
            <a:p>
              <a:pPr algn="ctr"/>
              <a:endParaRPr lang="en-IE" sz="1400"/>
            </a:p>
            <a:p>
              <a:pPr algn="ctr"/>
              <a:endParaRPr lang="en-IE" sz="1400"/>
            </a:p>
            <a:p>
              <a:pPr algn="ctr"/>
              <a:endParaRPr lang="en-IE" sz="1400"/>
            </a:p>
            <a:p>
              <a:pPr algn="ctr"/>
              <a:r>
                <a:rPr lang="en-IE" sz="1400"/>
                <a:t>EOSC EU Node</a:t>
              </a:r>
            </a:p>
            <a:p>
              <a:pPr algn="ctr"/>
              <a:r>
                <a:rPr lang="en-IE" sz="1400"/>
                <a:t>National EOSC Nodes</a:t>
              </a:r>
            </a:p>
            <a:p>
              <a:pPr algn="ctr"/>
              <a:r>
                <a:rPr lang="en-IE" sz="1400"/>
                <a:t>Thematic EOSC Nodes</a:t>
              </a:r>
            </a:p>
          </p:txBody>
        </p:sp>
        <p:pic>
          <p:nvPicPr>
            <p:cNvPr id="21" name="Picture 20" descr="A white network with dots&#10;&#10;AI-generated content may be incorrect.">
              <a:extLst>
                <a:ext uri="{FF2B5EF4-FFF2-40B4-BE49-F238E27FC236}">
                  <a16:creationId xmlns:a16="http://schemas.microsoft.com/office/drawing/2014/main" id="{C650A168-5E69-5D65-B4C5-742EBB739ED1}"/>
                </a:ext>
              </a:extLst>
            </p:cNvPr>
            <p:cNvPicPr>
              <a:picLocks noChangeAspect="1"/>
            </p:cNvPicPr>
            <p:nvPr/>
          </p:nvPicPr>
          <p:blipFill>
            <a:blip r:embed="rId4"/>
            <a:stretch>
              <a:fillRect/>
            </a:stretch>
          </p:blipFill>
          <p:spPr>
            <a:xfrm>
              <a:off x="8414434" y="1702109"/>
              <a:ext cx="381367" cy="381367"/>
            </a:xfrm>
            <a:prstGeom prst="rect">
              <a:avLst/>
            </a:prstGeom>
          </p:spPr>
        </p:pic>
      </p:grpSp>
      <p:grpSp>
        <p:nvGrpSpPr>
          <p:cNvPr id="43" name="Group 42">
            <a:extLst>
              <a:ext uri="{FF2B5EF4-FFF2-40B4-BE49-F238E27FC236}">
                <a16:creationId xmlns:a16="http://schemas.microsoft.com/office/drawing/2014/main" id="{49088E14-FD76-FBA7-DA11-83C4C9261FED}"/>
              </a:ext>
            </a:extLst>
          </p:cNvPr>
          <p:cNvGrpSpPr/>
          <p:nvPr/>
        </p:nvGrpSpPr>
        <p:grpSpPr>
          <a:xfrm>
            <a:off x="329575" y="4532688"/>
            <a:ext cx="4837176" cy="1777261"/>
            <a:chOff x="466344" y="4718304"/>
            <a:chExt cx="4837176" cy="1777261"/>
          </a:xfrm>
        </p:grpSpPr>
        <p:sp>
          <p:nvSpPr>
            <p:cNvPr id="12" name="Rectangle: Rounded Corners 11">
              <a:extLst>
                <a:ext uri="{FF2B5EF4-FFF2-40B4-BE49-F238E27FC236}">
                  <a16:creationId xmlns:a16="http://schemas.microsoft.com/office/drawing/2014/main" id="{6E281DCB-8CD3-1159-4C90-432FA7F8E890}"/>
                </a:ext>
              </a:extLst>
            </p:cNvPr>
            <p:cNvSpPr/>
            <p:nvPr/>
          </p:nvSpPr>
          <p:spPr>
            <a:xfrm>
              <a:off x="466344" y="4718304"/>
              <a:ext cx="4837176" cy="1777261"/>
            </a:xfrm>
            <a:prstGeom prst="roundRect">
              <a:avLst/>
            </a:prstGeom>
            <a:solidFill>
              <a:srgbClr val="00767E"/>
            </a:solidFill>
            <a:ln>
              <a:solidFill>
                <a:srgbClr val="0076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t>Data Infrastructure &amp; Stewardship</a:t>
              </a:r>
            </a:p>
            <a:p>
              <a:r>
                <a:rPr lang="en-IE" sz="1400"/>
                <a:t>IRLDAT shared storage</a:t>
              </a:r>
            </a:p>
            <a:p>
              <a:r>
                <a:rPr lang="en-US" sz="1400" err="1"/>
                <a:t>HEAnet</a:t>
              </a:r>
              <a:r>
                <a:rPr lang="en-US" sz="1400"/>
                <a:t> Research Cloud DRE</a:t>
              </a:r>
            </a:p>
            <a:p>
              <a:r>
                <a:rPr lang="en-IE" sz="1400"/>
                <a:t>Sonraí Irish Data Stewardship Network</a:t>
              </a:r>
            </a:p>
            <a:p>
              <a:r>
                <a:rPr lang="en-US" sz="1400"/>
                <a:t>Research Data Management Dynamic Purchasing System </a:t>
              </a:r>
              <a:endParaRPr lang="en-IE" sz="1400"/>
            </a:p>
          </p:txBody>
        </p:sp>
        <p:pic>
          <p:nvPicPr>
            <p:cNvPr id="23" name="Picture 22" descr="A white line drawing of a cloud computing&#10;&#10;AI-generated content may be incorrect.">
              <a:extLst>
                <a:ext uri="{FF2B5EF4-FFF2-40B4-BE49-F238E27FC236}">
                  <a16:creationId xmlns:a16="http://schemas.microsoft.com/office/drawing/2014/main" id="{690E9404-6C1A-B6E3-DBFF-E31719AEA513}"/>
                </a:ext>
              </a:extLst>
            </p:cNvPr>
            <p:cNvPicPr>
              <a:picLocks noChangeAspect="1"/>
            </p:cNvPicPr>
            <p:nvPr/>
          </p:nvPicPr>
          <p:blipFill>
            <a:blip r:embed="rId5"/>
            <a:stretch>
              <a:fillRect/>
            </a:stretch>
          </p:blipFill>
          <p:spPr>
            <a:xfrm>
              <a:off x="4185444" y="5345969"/>
              <a:ext cx="521930" cy="521930"/>
            </a:xfrm>
            <a:prstGeom prst="rect">
              <a:avLst/>
            </a:prstGeom>
          </p:spPr>
        </p:pic>
      </p:grpSp>
      <p:grpSp>
        <p:nvGrpSpPr>
          <p:cNvPr id="44" name="Group 43">
            <a:extLst>
              <a:ext uri="{FF2B5EF4-FFF2-40B4-BE49-F238E27FC236}">
                <a16:creationId xmlns:a16="http://schemas.microsoft.com/office/drawing/2014/main" id="{436E7E87-AAA4-EFBD-7A1B-065FED1A473C}"/>
              </a:ext>
            </a:extLst>
          </p:cNvPr>
          <p:cNvGrpSpPr/>
          <p:nvPr/>
        </p:nvGrpSpPr>
        <p:grpSpPr>
          <a:xfrm>
            <a:off x="8233309" y="4145249"/>
            <a:ext cx="2658746" cy="1439185"/>
            <a:chOff x="7673975" y="4167749"/>
            <a:chExt cx="2658746" cy="1439185"/>
          </a:xfrm>
        </p:grpSpPr>
        <p:sp>
          <p:nvSpPr>
            <p:cNvPr id="13" name="Rectangle: Rounded Corners 12">
              <a:extLst>
                <a:ext uri="{FF2B5EF4-FFF2-40B4-BE49-F238E27FC236}">
                  <a16:creationId xmlns:a16="http://schemas.microsoft.com/office/drawing/2014/main" id="{E08B9DB3-DE5E-180C-8C44-C5E2EA3F58BE}"/>
                </a:ext>
              </a:extLst>
            </p:cNvPr>
            <p:cNvSpPr/>
            <p:nvPr/>
          </p:nvSpPr>
          <p:spPr>
            <a:xfrm>
              <a:off x="7673975" y="4167749"/>
              <a:ext cx="2658746" cy="1439185"/>
            </a:xfrm>
            <a:prstGeom prst="roundRect">
              <a:avLst/>
            </a:prstGeom>
            <a:solidFill>
              <a:srgbClr val="00767E"/>
            </a:solidFill>
            <a:ln>
              <a:solidFill>
                <a:srgbClr val="0076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t>Federated Ecosystem</a:t>
              </a:r>
            </a:p>
            <a:p>
              <a:r>
                <a:rPr lang="en-IE" sz="1400"/>
                <a:t>IRL-</a:t>
              </a:r>
              <a:r>
                <a:rPr lang="en-IE" sz="1400" err="1"/>
                <a:t>DataSpace</a:t>
              </a:r>
              <a:endParaRPr lang="en-IE" sz="1400"/>
            </a:p>
            <a:p>
              <a:r>
                <a:rPr lang="en-IE" sz="1400"/>
                <a:t>IRL-DSSC</a:t>
              </a:r>
            </a:p>
          </p:txBody>
        </p:sp>
        <p:pic>
          <p:nvPicPr>
            <p:cNvPr id="25" name="Picture 24" descr="A logo of a company&#10;&#10;AI-generated content may be incorrect.">
              <a:extLst>
                <a:ext uri="{FF2B5EF4-FFF2-40B4-BE49-F238E27FC236}">
                  <a16:creationId xmlns:a16="http://schemas.microsoft.com/office/drawing/2014/main" id="{82274054-2ACB-603F-A8F3-070A3089E233}"/>
                </a:ext>
              </a:extLst>
            </p:cNvPr>
            <p:cNvPicPr>
              <a:picLocks noChangeAspect="1"/>
            </p:cNvPicPr>
            <p:nvPr/>
          </p:nvPicPr>
          <p:blipFill>
            <a:blip r:embed="rId6"/>
            <a:stretch>
              <a:fillRect/>
            </a:stretch>
          </p:blipFill>
          <p:spPr>
            <a:xfrm>
              <a:off x="9340796" y="4887341"/>
              <a:ext cx="632693" cy="632693"/>
            </a:xfrm>
            <a:prstGeom prst="rect">
              <a:avLst/>
            </a:prstGeom>
          </p:spPr>
        </p:pic>
      </p:grpSp>
      <p:grpSp>
        <p:nvGrpSpPr>
          <p:cNvPr id="8" name="Group 7">
            <a:extLst>
              <a:ext uri="{FF2B5EF4-FFF2-40B4-BE49-F238E27FC236}">
                <a16:creationId xmlns:a16="http://schemas.microsoft.com/office/drawing/2014/main" id="{1111630F-F7C3-6DC5-7E05-F4CE3C273E25}"/>
              </a:ext>
            </a:extLst>
          </p:cNvPr>
          <p:cNvGrpSpPr/>
          <p:nvPr/>
        </p:nvGrpSpPr>
        <p:grpSpPr>
          <a:xfrm>
            <a:off x="5774532" y="5030897"/>
            <a:ext cx="1181100" cy="1125057"/>
            <a:chOff x="5891762" y="5284897"/>
            <a:chExt cx="1181100" cy="1125057"/>
          </a:xfrm>
        </p:grpSpPr>
        <p:pic>
          <p:nvPicPr>
            <p:cNvPr id="27" name="Picture 26" descr="A group of people with blue outline&#10;&#10;AI-generated content may be incorrect.">
              <a:extLst>
                <a:ext uri="{FF2B5EF4-FFF2-40B4-BE49-F238E27FC236}">
                  <a16:creationId xmlns:a16="http://schemas.microsoft.com/office/drawing/2014/main" id="{8204312B-9742-B61B-275B-C12CA2E0BC37}"/>
                </a:ext>
              </a:extLst>
            </p:cNvPr>
            <p:cNvPicPr>
              <a:picLocks noChangeAspect="1"/>
            </p:cNvPicPr>
            <p:nvPr/>
          </p:nvPicPr>
          <p:blipFill>
            <a:blip r:embed="rId7"/>
            <a:stretch>
              <a:fillRect/>
            </a:stretch>
          </p:blipFill>
          <p:spPr>
            <a:xfrm>
              <a:off x="6067608" y="5284897"/>
              <a:ext cx="831736" cy="773120"/>
            </a:xfrm>
            <a:prstGeom prst="rect">
              <a:avLst/>
            </a:prstGeom>
          </p:spPr>
        </p:pic>
        <p:sp>
          <p:nvSpPr>
            <p:cNvPr id="29" name="TextBox 28">
              <a:extLst>
                <a:ext uri="{FF2B5EF4-FFF2-40B4-BE49-F238E27FC236}">
                  <a16:creationId xmlns:a16="http://schemas.microsoft.com/office/drawing/2014/main" id="{7E26C73A-8400-4D0A-A432-F9399CDA12BE}"/>
                </a:ext>
              </a:extLst>
            </p:cNvPr>
            <p:cNvSpPr txBox="1"/>
            <p:nvPr/>
          </p:nvSpPr>
          <p:spPr>
            <a:xfrm>
              <a:off x="5891762" y="5948289"/>
              <a:ext cx="1181100" cy="461665"/>
            </a:xfrm>
            <a:prstGeom prst="rect">
              <a:avLst/>
            </a:prstGeom>
            <a:noFill/>
          </p:spPr>
          <p:txBody>
            <a:bodyPr wrap="square">
              <a:spAutoFit/>
            </a:bodyPr>
            <a:lstStyle/>
            <a:p>
              <a:r>
                <a:rPr lang="en-US" sz="1200" b="1">
                  <a:solidFill>
                    <a:srgbClr val="001F45"/>
                  </a:solidFill>
                </a:rPr>
                <a:t>Cross-sector </a:t>
              </a:r>
            </a:p>
            <a:p>
              <a:r>
                <a:rPr lang="en-US" sz="1200" b="1">
                  <a:solidFill>
                    <a:srgbClr val="001F45"/>
                  </a:solidFill>
                </a:rPr>
                <a:t>Collaboration</a:t>
              </a:r>
              <a:endParaRPr lang="en-IE" sz="1200" b="1">
                <a:solidFill>
                  <a:srgbClr val="001F45"/>
                </a:solidFill>
              </a:endParaRPr>
            </a:p>
          </p:txBody>
        </p:sp>
      </p:grpSp>
      <p:grpSp>
        <p:nvGrpSpPr>
          <p:cNvPr id="41" name="Group 40">
            <a:extLst>
              <a:ext uri="{FF2B5EF4-FFF2-40B4-BE49-F238E27FC236}">
                <a16:creationId xmlns:a16="http://schemas.microsoft.com/office/drawing/2014/main" id="{0E178C6B-AD8B-A8A8-586F-C462FB58D584}"/>
              </a:ext>
            </a:extLst>
          </p:cNvPr>
          <p:cNvGrpSpPr/>
          <p:nvPr/>
        </p:nvGrpSpPr>
        <p:grpSpPr>
          <a:xfrm>
            <a:off x="5201628" y="897439"/>
            <a:ext cx="1786400" cy="646331"/>
            <a:chOff x="4826998" y="799983"/>
            <a:chExt cx="1786400" cy="646331"/>
          </a:xfrm>
        </p:grpSpPr>
        <p:sp>
          <p:nvSpPr>
            <p:cNvPr id="30" name="TextBox 29">
              <a:extLst>
                <a:ext uri="{FF2B5EF4-FFF2-40B4-BE49-F238E27FC236}">
                  <a16:creationId xmlns:a16="http://schemas.microsoft.com/office/drawing/2014/main" id="{F6BCCECC-6467-5157-228D-F38C1012974D}"/>
                </a:ext>
              </a:extLst>
            </p:cNvPr>
            <p:cNvSpPr txBox="1">
              <a:spLocks/>
            </p:cNvSpPr>
            <p:nvPr/>
          </p:nvSpPr>
          <p:spPr>
            <a:xfrm>
              <a:off x="5432298" y="799983"/>
              <a:ext cx="1181100" cy="646331"/>
            </a:xfrm>
            <a:prstGeom prst="rect">
              <a:avLst/>
            </a:prstGeom>
            <a:noFill/>
          </p:spPr>
          <p:txBody>
            <a:bodyPr wrap="square">
              <a:spAutoFit/>
            </a:bodyPr>
            <a:lstStyle/>
            <a:p>
              <a:r>
                <a:rPr lang="en-US" sz="1200" b="1">
                  <a:solidFill>
                    <a:srgbClr val="001F45"/>
                  </a:solidFill>
                </a:rPr>
                <a:t>Digital Research Infrastructure</a:t>
              </a:r>
              <a:endParaRPr lang="en-IE" sz="1200" b="1">
                <a:solidFill>
                  <a:srgbClr val="001F45"/>
                </a:solidFill>
              </a:endParaRPr>
            </a:p>
          </p:txBody>
        </p:sp>
        <p:pic>
          <p:nvPicPr>
            <p:cNvPr id="32" name="Picture 31" descr="A blue shield with a computer screen&#10;&#10;AI-generated content may be incorrect.">
              <a:extLst>
                <a:ext uri="{FF2B5EF4-FFF2-40B4-BE49-F238E27FC236}">
                  <a16:creationId xmlns:a16="http://schemas.microsoft.com/office/drawing/2014/main" id="{4B2D4670-C865-0247-181E-C794440FE3EA}"/>
                </a:ext>
              </a:extLst>
            </p:cNvPr>
            <p:cNvPicPr>
              <a:picLocks noChangeAspect="1"/>
            </p:cNvPicPr>
            <p:nvPr/>
          </p:nvPicPr>
          <p:blipFill>
            <a:blip r:embed="rId8"/>
            <a:stretch>
              <a:fillRect/>
            </a:stretch>
          </p:blipFill>
          <p:spPr>
            <a:xfrm>
              <a:off x="4826998" y="820498"/>
              <a:ext cx="605300" cy="605300"/>
            </a:xfrm>
            <a:prstGeom prst="rect">
              <a:avLst/>
            </a:prstGeom>
          </p:spPr>
        </p:pic>
      </p:grpSp>
      <p:grpSp>
        <p:nvGrpSpPr>
          <p:cNvPr id="40" name="Group 39">
            <a:extLst>
              <a:ext uri="{FF2B5EF4-FFF2-40B4-BE49-F238E27FC236}">
                <a16:creationId xmlns:a16="http://schemas.microsoft.com/office/drawing/2014/main" id="{2A4A8110-D5A9-F2B8-EBFA-058A8E9F5F84}"/>
              </a:ext>
            </a:extLst>
          </p:cNvPr>
          <p:cNvGrpSpPr/>
          <p:nvPr/>
        </p:nvGrpSpPr>
        <p:grpSpPr>
          <a:xfrm>
            <a:off x="8747623" y="2764589"/>
            <a:ext cx="2057717" cy="605301"/>
            <a:chOff x="4822182" y="1511308"/>
            <a:chExt cx="2057717" cy="605301"/>
          </a:xfrm>
        </p:grpSpPr>
        <p:sp>
          <p:nvSpPr>
            <p:cNvPr id="33" name="TextBox 32">
              <a:extLst>
                <a:ext uri="{FF2B5EF4-FFF2-40B4-BE49-F238E27FC236}">
                  <a16:creationId xmlns:a16="http://schemas.microsoft.com/office/drawing/2014/main" id="{D747118C-9502-CE5A-95E7-D9623DFA0617}"/>
                </a:ext>
              </a:extLst>
            </p:cNvPr>
            <p:cNvSpPr txBox="1">
              <a:spLocks/>
            </p:cNvSpPr>
            <p:nvPr/>
          </p:nvSpPr>
          <p:spPr>
            <a:xfrm>
              <a:off x="5429250" y="1579125"/>
              <a:ext cx="1450649" cy="461665"/>
            </a:xfrm>
            <a:prstGeom prst="rect">
              <a:avLst/>
            </a:prstGeom>
            <a:noFill/>
          </p:spPr>
          <p:txBody>
            <a:bodyPr wrap="square">
              <a:spAutoFit/>
            </a:bodyPr>
            <a:lstStyle/>
            <a:p>
              <a:r>
                <a:rPr lang="en-US" sz="1200" b="1">
                  <a:solidFill>
                    <a:srgbClr val="001F45"/>
                  </a:solidFill>
                </a:rPr>
                <a:t>Data Sovereignty &amp; FAIR Principles</a:t>
              </a:r>
              <a:endParaRPr lang="en-IE" sz="1200" b="1">
                <a:solidFill>
                  <a:srgbClr val="001F45"/>
                </a:solidFill>
              </a:endParaRPr>
            </a:p>
          </p:txBody>
        </p:sp>
        <p:pic>
          <p:nvPicPr>
            <p:cNvPr id="39" name="Picture 38" descr="A blue check mark on a shield&#10;&#10;AI-generated content may be incorrect.">
              <a:extLst>
                <a:ext uri="{FF2B5EF4-FFF2-40B4-BE49-F238E27FC236}">
                  <a16:creationId xmlns:a16="http://schemas.microsoft.com/office/drawing/2014/main" id="{B0571275-1FC0-75CD-5F76-913372646FD9}"/>
                </a:ext>
              </a:extLst>
            </p:cNvPr>
            <p:cNvPicPr>
              <a:picLocks noChangeAspect="1"/>
            </p:cNvPicPr>
            <p:nvPr/>
          </p:nvPicPr>
          <p:blipFill>
            <a:blip r:embed="rId9"/>
            <a:stretch>
              <a:fillRect/>
            </a:stretch>
          </p:blipFill>
          <p:spPr>
            <a:xfrm>
              <a:off x="4822182" y="1511308"/>
              <a:ext cx="605301" cy="605301"/>
            </a:xfrm>
            <a:prstGeom prst="rect">
              <a:avLst/>
            </a:prstGeom>
          </p:spPr>
        </p:pic>
      </p:grpSp>
      <p:grpSp>
        <p:nvGrpSpPr>
          <p:cNvPr id="73" name="Group 72">
            <a:extLst>
              <a:ext uri="{FF2B5EF4-FFF2-40B4-BE49-F238E27FC236}">
                <a16:creationId xmlns:a16="http://schemas.microsoft.com/office/drawing/2014/main" id="{7BB12E75-6DAD-778C-F279-E1B1388BC0B9}"/>
              </a:ext>
            </a:extLst>
          </p:cNvPr>
          <p:cNvGrpSpPr/>
          <p:nvPr/>
        </p:nvGrpSpPr>
        <p:grpSpPr>
          <a:xfrm>
            <a:off x="2266190" y="3367903"/>
            <a:ext cx="1754355" cy="716744"/>
            <a:chOff x="839305" y="3281967"/>
            <a:chExt cx="1754355" cy="716744"/>
          </a:xfrm>
        </p:grpSpPr>
        <p:pic>
          <p:nvPicPr>
            <p:cNvPr id="47" name="Picture 46" descr="A blue letter on a black background&#10;&#10;AI-generated content may be incorrect.">
              <a:extLst>
                <a:ext uri="{FF2B5EF4-FFF2-40B4-BE49-F238E27FC236}">
                  <a16:creationId xmlns:a16="http://schemas.microsoft.com/office/drawing/2014/main" id="{241F2276-6878-E4FA-8D33-D633256048D3}"/>
                </a:ext>
              </a:extLst>
            </p:cNvPr>
            <p:cNvPicPr>
              <a:picLocks noChangeAspect="1"/>
            </p:cNvPicPr>
            <p:nvPr/>
          </p:nvPicPr>
          <p:blipFill>
            <a:blip r:embed="rId10"/>
            <a:stretch>
              <a:fillRect/>
            </a:stretch>
          </p:blipFill>
          <p:spPr>
            <a:xfrm>
              <a:off x="839305" y="3281967"/>
              <a:ext cx="716744" cy="716744"/>
            </a:xfrm>
            <a:prstGeom prst="rect">
              <a:avLst/>
            </a:prstGeom>
          </p:spPr>
        </p:pic>
        <p:sp>
          <p:nvSpPr>
            <p:cNvPr id="48" name="TextBox 47">
              <a:extLst>
                <a:ext uri="{FF2B5EF4-FFF2-40B4-BE49-F238E27FC236}">
                  <a16:creationId xmlns:a16="http://schemas.microsoft.com/office/drawing/2014/main" id="{A53AB9C5-E873-EFB8-7439-DC898E0CC0DF}"/>
                </a:ext>
              </a:extLst>
            </p:cNvPr>
            <p:cNvSpPr txBox="1">
              <a:spLocks/>
            </p:cNvSpPr>
            <p:nvPr/>
          </p:nvSpPr>
          <p:spPr>
            <a:xfrm>
              <a:off x="1412560" y="3501839"/>
              <a:ext cx="1181100" cy="276999"/>
            </a:xfrm>
            <a:prstGeom prst="rect">
              <a:avLst/>
            </a:prstGeom>
            <a:noFill/>
          </p:spPr>
          <p:txBody>
            <a:bodyPr wrap="square">
              <a:spAutoFit/>
            </a:bodyPr>
            <a:lstStyle/>
            <a:p>
              <a:r>
                <a:rPr lang="en-US" sz="1200" b="1">
                  <a:solidFill>
                    <a:srgbClr val="001F45"/>
                  </a:solidFill>
                </a:rPr>
                <a:t>Open Science</a:t>
              </a:r>
              <a:endParaRPr lang="en-IE" sz="1200" b="1">
                <a:solidFill>
                  <a:srgbClr val="001F45"/>
                </a:solidFill>
              </a:endParaRPr>
            </a:p>
          </p:txBody>
        </p:sp>
      </p:grpSp>
      <p:sp>
        <p:nvSpPr>
          <p:cNvPr id="72" name="TextBox 71">
            <a:extLst>
              <a:ext uri="{FF2B5EF4-FFF2-40B4-BE49-F238E27FC236}">
                <a16:creationId xmlns:a16="http://schemas.microsoft.com/office/drawing/2014/main" id="{2752FC54-3D60-179A-7453-BDCE9FBD4C4D}"/>
              </a:ext>
            </a:extLst>
          </p:cNvPr>
          <p:cNvSpPr txBox="1"/>
          <p:nvPr/>
        </p:nvSpPr>
        <p:spPr>
          <a:xfrm>
            <a:off x="382757" y="137848"/>
            <a:ext cx="6094476" cy="1092735"/>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IE" sz="3600">
                <a:latin typeface="+mj-lt"/>
                <a:ea typeface="+mj-ea"/>
                <a:cs typeface="+mj-cs"/>
              </a:rPr>
              <a:t>Ireland’s Research Infrastructure Ecosystem</a:t>
            </a:r>
          </a:p>
        </p:txBody>
      </p:sp>
      <p:grpSp>
        <p:nvGrpSpPr>
          <p:cNvPr id="4" name="Group 3">
            <a:extLst>
              <a:ext uri="{FF2B5EF4-FFF2-40B4-BE49-F238E27FC236}">
                <a16:creationId xmlns:a16="http://schemas.microsoft.com/office/drawing/2014/main" id="{D11D4DD2-CC1B-DE0B-CB17-CF3973C25FCE}"/>
              </a:ext>
            </a:extLst>
          </p:cNvPr>
          <p:cNvGrpSpPr/>
          <p:nvPr/>
        </p:nvGrpSpPr>
        <p:grpSpPr>
          <a:xfrm>
            <a:off x="4296309" y="1683403"/>
            <a:ext cx="4133899" cy="3178107"/>
            <a:chOff x="4384232" y="1937403"/>
            <a:chExt cx="4133899" cy="3178107"/>
          </a:xfrm>
        </p:grpSpPr>
        <p:sp>
          <p:nvSpPr>
            <p:cNvPr id="3" name="Rectangle: Rounded Corners 2">
              <a:extLst>
                <a:ext uri="{FF2B5EF4-FFF2-40B4-BE49-F238E27FC236}">
                  <a16:creationId xmlns:a16="http://schemas.microsoft.com/office/drawing/2014/main" id="{2076B19B-2122-00C9-0BBE-BDB329AB098B}"/>
                </a:ext>
              </a:extLst>
            </p:cNvPr>
            <p:cNvSpPr/>
            <p:nvPr/>
          </p:nvSpPr>
          <p:spPr>
            <a:xfrm>
              <a:off x="4384232" y="1937403"/>
              <a:ext cx="4133899" cy="3178107"/>
            </a:xfrm>
            <a:prstGeom prst="roundRect">
              <a:avLst/>
            </a:prstGeom>
            <a:solidFill>
              <a:schemeClr val="bg1"/>
            </a:solidFill>
            <a:ln>
              <a:solidFill>
                <a:srgbClr val="001F4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endParaRPr lang="en-US" sz="1400">
                <a:solidFill>
                  <a:srgbClr val="001F45"/>
                </a:solidFill>
              </a:endParaRPr>
            </a:p>
            <a:p>
              <a:pPr algn="ctr"/>
              <a:endParaRPr lang="en-US" sz="1400">
                <a:solidFill>
                  <a:srgbClr val="001F45"/>
                </a:solidFill>
              </a:endParaRPr>
            </a:p>
            <a:p>
              <a:pPr algn="ctr"/>
              <a:endParaRPr lang="en-US" sz="1400">
                <a:solidFill>
                  <a:srgbClr val="001F45"/>
                </a:solidFill>
              </a:endParaRPr>
            </a:p>
            <a:p>
              <a:pPr algn="ctr"/>
              <a:r>
                <a:rPr lang="en-US" sz="1400" err="1">
                  <a:solidFill>
                    <a:srgbClr val="001F45"/>
                  </a:solidFill>
                </a:rPr>
                <a:t>HEAnet</a:t>
              </a:r>
              <a:r>
                <a:rPr lang="en-US" sz="1400">
                  <a:solidFill>
                    <a:srgbClr val="001F45"/>
                  </a:solidFill>
                </a:rPr>
                <a:t> Research Cloud DRE</a:t>
              </a:r>
              <a:endParaRPr lang="en-US"/>
            </a:p>
          </p:txBody>
        </p:sp>
        <p:pic>
          <p:nvPicPr>
            <p:cNvPr id="9" name="Picture 8">
              <a:extLst>
                <a:ext uri="{FF2B5EF4-FFF2-40B4-BE49-F238E27FC236}">
                  <a16:creationId xmlns:a16="http://schemas.microsoft.com/office/drawing/2014/main" id="{E9DF8B5E-7E4E-0344-7950-5834B44196B6}"/>
                </a:ext>
              </a:extLst>
            </p:cNvPr>
            <p:cNvPicPr>
              <a:picLocks noChangeAspect="1"/>
            </p:cNvPicPr>
            <p:nvPr/>
          </p:nvPicPr>
          <p:blipFill>
            <a:blip r:embed="rId11"/>
            <a:stretch>
              <a:fillRect/>
            </a:stretch>
          </p:blipFill>
          <p:spPr>
            <a:xfrm>
              <a:off x="4777152" y="2214195"/>
              <a:ext cx="3341078" cy="329224"/>
            </a:xfrm>
            <a:prstGeom prst="rect">
              <a:avLst/>
            </a:prstGeom>
            <a:solidFill>
              <a:schemeClr val="bg1"/>
            </a:solidFill>
          </p:spPr>
        </p:pic>
        <p:pic>
          <p:nvPicPr>
            <p:cNvPr id="2" name="Picture 1">
              <a:extLst>
                <a:ext uri="{FF2B5EF4-FFF2-40B4-BE49-F238E27FC236}">
                  <a16:creationId xmlns:a16="http://schemas.microsoft.com/office/drawing/2014/main" id="{0D3AE6E4-6125-6A5B-D197-DC29323F5F3E}"/>
                </a:ext>
              </a:extLst>
            </p:cNvPr>
            <p:cNvPicPr>
              <a:picLocks noChangeAspect="1"/>
            </p:cNvPicPr>
            <p:nvPr/>
          </p:nvPicPr>
          <p:blipFill>
            <a:blip r:embed="rId12"/>
            <a:srcRect/>
            <a:stretch/>
          </p:blipFill>
          <p:spPr>
            <a:xfrm>
              <a:off x="4777153" y="3206253"/>
              <a:ext cx="3419231" cy="1578723"/>
            </a:xfrm>
            <a:prstGeom prst="rect">
              <a:avLst/>
            </a:prstGeom>
            <a:solidFill>
              <a:schemeClr val="bg1"/>
            </a:solidFill>
          </p:spPr>
        </p:pic>
      </p:grpSp>
    </p:spTree>
    <p:extLst>
      <p:ext uri="{BB962C8B-B14F-4D97-AF65-F5344CB8AC3E}">
        <p14:creationId xmlns:p14="http://schemas.microsoft.com/office/powerpoint/2010/main" val="1915822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32D10-B664-37B9-6313-B3BAC460E7B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97139B7-4D75-4776-9112-15642E1F5590}"/>
              </a:ext>
            </a:extLst>
          </p:cNvPr>
          <p:cNvSpPr>
            <a:spLocks noGrp="1"/>
          </p:cNvSpPr>
          <p:nvPr>
            <p:ph type="body" sz="quarter" idx="11"/>
          </p:nvPr>
        </p:nvSpPr>
        <p:spPr/>
        <p:txBody>
          <a:bodyPr>
            <a:normAutofit fontScale="77500" lnSpcReduction="20000"/>
          </a:bodyPr>
          <a:lstStyle/>
          <a:p>
            <a:r>
              <a:rPr lang="en-US" dirty="0"/>
              <a:t>WP 0: Project Management</a:t>
            </a:r>
          </a:p>
          <a:p>
            <a:r>
              <a:rPr lang="en-US" dirty="0"/>
              <a:t>WP 1: Technical Architecture</a:t>
            </a:r>
          </a:p>
          <a:p>
            <a:r>
              <a:rPr lang="en-US" dirty="0"/>
              <a:t>WP 2: Technical Trials</a:t>
            </a:r>
          </a:p>
          <a:p>
            <a:r>
              <a:rPr lang="en-US" dirty="0"/>
              <a:t>WP3: </a:t>
            </a:r>
            <a:r>
              <a:rPr lang="en-US" dirty="0" err="1"/>
              <a:t>Organisational</a:t>
            </a:r>
            <a:r>
              <a:rPr lang="en-US" dirty="0"/>
              <a:t> Structure, Governance and Funding</a:t>
            </a:r>
          </a:p>
          <a:p>
            <a:r>
              <a:rPr lang="en-US" dirty="0"/>
              <a:t>WP 4: Connecting to EOSC Federation</a:t>
            </a:r>
          </a:p>
          <a:p>
            <a:r>
              <a:rPr lang="en-US" dirty="0"/>
              <a:t>WP 5: Sensitive Data Services</a:t>
            </a:r>
          </a:p>
          <a:p>
            <a:r>
              <a:rPr lang="en-US" dirty="0"/>
              <a:t>WP 6: Community Engagement</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1F115A38-58E3-A921-FE39-CE9B9AEFFE35}"/>
              </a:ext>
            </a:extLst>
          </p:cNvPr>
          <p:cNvPicPr>
            <a:picLocks noChangeAspect="1"/>
          </p:cNvPicPr>
          <p:nvPr/>
        </p:nvPicPr>
        <p:blipFill>
          <a:blip r:embed="rId2"/>
          <a:stretch>
            <a:fillRect/>
          </a:stretch>
        </p:blipFill>
        <p:spPr>
          <a:xfrm>
            <a:off x="696913" y="2243208"/>
            <a:ext cx="5173535" cy="1184434"/>
          </a:xfrm>
          <a:prstGeom prst="rect">
            <a:avLst/>
          </a:prstGeom>
        </p:spPr>
      </p:pic>
    </p:spTree>
    <p:extLst>
      <p:ext uri="{BB962C8B-B14F-4D97-AF65-F5344CB8AC3E}">
        <p14:creationId xmlns:p14="http://schemas.microsoft.com/office/powerpoint/2010/main" val="3370750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7F9C9-4C12-15F8-5FDA-60C71C5655B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EFF785E-2FAA-3031-221E-0ABB3C6D6C72}"/>
              </a:ext>
            </a:extLst>
          </p:cNvPr>
          <p:cNvSpPr>
            <a:spLocks noGrp="1"/>
          </p:cNvSpPr>
          <p:nvPr>
            <p:ph type="body" sz="quarter" idx="11"/>
          </p:nvPr>
        </p:nvSpPr>
        <p:spPr/>
        <p:txBody>
          <a:bodyPr>
            <a:normAutofit fontScale="77500" lnSpcReduction="20000"/>
          </a:bodyPr>
          <a:lstStyle/>
          <a:p>
            <a:r>
              <a:rPr lang="en-US" dirty="0"/>
              <a:t>WP 0: Project Management</a:t>
            </a:r>
          </a:p>
          <a:p>
            <a:r>
              <a:rPr lang="en-US" dirty="0"/>
              <a:t>WP 1: Technical Architecture</a:t>
            </a:r>
          </a:p>
          <a:p>
            <a:r>
              <a:rPr lang="en-US" dirty="0"/>
              <a:t>WP 2: Technical Trials</a:t>
            </a:r>
          </a:p>
          <a:p>
            <a:r>
              <a:rPr lang="en-US" dirty="0"/>
              <a:t>WP3: </a:t>
            </a:r>
            <a:r>
              <a:rPr lang="en-US" dirty="0" err="1"/>
              <a:t>Organisational</a:t>
            </a:r>
            <a:r>
              <a:rPr lang="en-US" dirty="0"/>
              <a:t> Structure, Governance and Funding</a:t>
            </a:r>
          </a:p>
          <a:p>
            <a:r>
              <a:rPr lang="en-US" dirty="0"/>
              <a:t>WP 4: Connecting to EOSC Federation</a:t>
            </a:r>
          </a:p>
          <a:p>
            <a:r>
              <a:rPr lang="en-US" dirty="0"/>
              <a:t>WP 5: Sensitive Data Services</a:t>
            </a:r>
          </a:p>
          <a:p>
            <a:r>
              <a:rPr lang="en-US" dirty="0"/>
              <a:t>WP 6: Community Engagement</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06647069-C65E-6F9B-7E2D-10D7F91C3D51}"/>
              </a:ext>
            </a:extLst>
          </p:cNvPr>
          <p:cNvPicPr>
            <a:picLocks noChangeAspect="1"/>
          </p:cNvPicPr>
          <p:nvPr/>
        </p:nvPicPr>
        <p:blipFill>
          <a:blip r:embed="rId3"/>
          <a:stretch>
            <a:fillRect/>
          </a:stretch>
        </p:blipFill>
        <p:spPr>
          <a:xfrm>
            <a:off x="696913" y="2243208"/>
            <a:ext cx="5173535" cy="1184434"/>
          </a:xfrm>
          <a:prstGeom prst="rect">
            <a:avLst/>
          </a:prstGeom>
        </p:spPr>
      </p:pic>
      <p:graphicFrame>
        <p:nvGraphicFramePr>
          <p:cNvPr id="8" name="Diagram 7">
            <a:extLst>
              <a:ext uri="{FF2B5EF4-FFF2-40B4-BE49-F238E27FC236}">
                <a16:creationId xmlns:a16="http://schemas.microsoft.com/office/drawing/2014/main" id="{EA2AB016-A3C9-C524-B3C9-C21F63BEC14C}"/>
              </a:ext>
            </a:extLst>
          </p:cNvPr>
          <p:cNvGraphicFramePr/>
          <p:nvPr/>
        </p:nvGraphicFramePr>
        <p:xfrm>
          <a:off x="6321554" y="1250019"/>
          <a:ext cx="5422348" cy="29478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6E60042-A1D9-A94C-047D-2D32B871F43C}"/>
                  </a:ext>
                </a:extLst>
              </p:cNvPr>
              <p:cNvSpPr txBox="1"/>
              <p:nvPr/>
            </p:nvSpPr>
            <p:spPr>
              <a:xfrm>
                <a:off x="9994395" y="979298"/>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xmlns="">
          <p:sp>
            <p:nvSpPr>
              <p:cNvPr id="2" name="TextBox 1">
                <a:extLst>
                  <a:ext uri="{FF2B5EF4-FFF2-40B4-BE49-F238E27FC236}">
                    <a16:creationId xmlns:a16="http://schemas.microsoft.com/office/drawing/2014/main" id="{86E60042-A1D9-A94C-047D-2D32B871F43C}"/>
                  </a:ext>
                </a:extLst>
              </p:cNvPr>
              <p:cNvSpPr txBox="1">
                <a:spLocks noRot="1" noChangeAspect="1" noMove="1" noResize="1" noEditPoints="1" noAdjustHandles="1" noChangeArrowheads="1" noChangeShapeType="1" noTextEdit="1"/>
              </p:cNvSpPr>
              <p:nvPr/>
            </p:nvSpPr>
            <p:spPr>
              <a:xfrm>
                <a:off x="9994395" y="979298"/>
                <a:ext cx="627886" cy="1477328"/>
              </a:xfrm>
              <a:prstGeom prst="rect">
                <a:avLst/>
              </a:prstGeom>
              <a:blipFill>
                <a:blip r:embed="rId9"/>
                <a:stretch>
                  <a:fillRect r="-45631"/>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52DE18F-476F-4687-F04C-3261A36755BE}"/>
                  </a:ext>
                </a:extLst>
              </p:cNvPr>
              <p:cNvSpPr txBox="1"/>
              <p:nvPr/>
            </p:nvSpPr>
            <p:spPr>
              <a:xfrm>
                <a:off x="10003539" y="1520549"/>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xmlns="">
          <p:sp>
            <p:nvSpPr>
              <p:cNvPr id="4" name="TextBox 3">
                <a:extLst>
                  <a:ext uri="{FF2B5EF4-FFF2-40B4-BE49-F238E27FC236}">
                    <a16:creationId xmlns:a16="http://schemas.microsoft.com/office/drawing/2014/main" id="{A52DE18F-476F-4687-F04C-3261A36755BE}"/>
                  </a:ext>
                </a:extLst>
              </p:cNvPr>
              <p:cNvSpPr txBox="1">
                <a:spLocks noRot="1" noChangeAspect="1" noMove="1" noResize="1" noEditPoints="1" noAdjustHandles="1" noChangeArrowheads="1" noChangeShapeType="1" noTextEdit="1"/>
              </p:cNvSpPr>
              <p:nvPr/>
            </p:nvSpPr>
            <p:spPr>
              <a:xfrm>
                <a:off x="10003539" y="1520549"/>
                <a:ext cx="627886" cy="1477328"/>
              </a:xfrm>
              <a:prstGeom prst="rect">
                <a:avLst/>
              </a:prstGeom>
              <a:blipFill>
                <a:blip r:embed="rId10"/>
                <a:stretch>
                  <a:fillRect r="-45631"/>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4838854-6CF8-C207-2AC9-A3E71564731D}"/>
                  </a:ext>
                </a:extLst>
              </p:cNvPr>
              <p:cNvSpPr txBox="1"/>
              <p:nvPr/>
            </p:nvSpPr>
            <p:spPr>
              <a:xfrm>
                <a:off x="10003539" y="2110603"/>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xmlns="">
          <p:sp>
            <p:nvSpPr>
              <p:cNvPr id="6" name="TextBox 5">
                <a:extLst>
                  <a:ext uri="{FF2B5EF4-FFF2-40B4-BE49-F238E27FC236}">
                    <a16:creationId xmlns:a16="http://schemas.microsoft.com/office/drawing/2014/main" id="{24838854-6CF8-C207-2AC9-A3E71564731D}"/>
                  </a:ext>
                </a:extLst>
              </p:cNvPr>
              <p:cNvSpPr txBox="1">
                <a:spLocks noRot="1" noChangeAspect="1" noMove="1" noResize="1" noEditPoints="1" noAdjustHandles="1" noChangeArrowheads="1" noChangeShapeType="1" noTextEdit="1"/>
              </p:cNvSpPr>
              <p:nvPr/>
            </p:nvSpPr>
            <p:spPr>
              <a:xfrm>
                <a:off x="10003539" y="2110603"/>
                <a:ext cx="627886" cy="1477328"/>
              </a:xfrm>
              <a:prstGeom prst="rect">
                <a:avLst/>
              </a:prstGeom>
              <a:blipFill>
                <a:blip r:embed="rId11"/>
                <a:stretch>
                  <a:fillRect r="-45631"/>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7DFC0EA-E917-9174-8F18-936A80E2B345}"/>
                  </a:ext>
                </a:extLst>
              </p:cNvPr>
              <p:cNvSpPr txBox="1"/>
              <p:nvPr/>
            </p:nvSpPr>
            <p:spPr>
              <a:xfrm>
                <a:off x="10003539" y="2700657"/>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xmlns="">
          <p:sp>
            <p:nvSpPr>
              <p:cNvPr id="7" name="TextBox 6">
                <a:extLst>
                  <a:ext uri="{FF2B5EF4-FFF2-40B4-BE49-F238E27FC236}">
                    <a16:creationId xmlns:a16="http://schemas.microsoft.com/office/drawing/2014/main" id="{17DFC0EA-E917-9174-8F18-936A80E2B345}"/>
                  </a:ext>
                </a:extLst>
              </p:cNvPr>
              <p:cNvSpPr txBox="1">
                <a:spLocks noRot="1" noChangeAspect="1" noMove="1" noResize="1" noEditPoints="1" noAdjustHandles="1" noChangeArrowheads="1" noChangeShapeType="1" noTextEdit="1"/>
              </p:cNvSpPr>
              <p:nvPr/>
            </p:nvSpPr>
            <p:spPr>
              <a:xfrm>
                <a:off x="10003539" y="2700657"/>
                <a:ext cx="627886" cy="1477328"/>
              </a:xfrm>
              <a:prstGeom prst="rect">
                <a:avLst/>
              </a:prstGeom>
              <a:blipFill>
                <a:blip r:embed="rId12"/>
                <a:stretch>
                  <a:fillRect r="-45631"/>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331E34A-2B58-5BE9-370C-5ED04F59C7B7}"/>
                  </a:ext>
                </a:extLst>
              </p:cNvPr>
              <p:cNvSpPr txBox="1"/>
              <p:nvPr/>
            </p:nvSpPr>
            <p:spPr>
              <a:xfrm>
                <a:off x="10003539" y="3306134"/>
                <a:ext cx="627886"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E" sz="9600" i="1" smtClean="0">
                          <a:solidFill>
                            <a:srgbClr val="2F5FAD"/>
                          </a:solidFill>
                          <a:latin typeface="Cambria Math" panose="02040503050406030204" pitchFamily="18" charset="0"/>
                          <a:sym typeface="Wingdings" panose="05000000000000000000" pitchFamily="2" charset="2"/>
                        </a:rPr>
                        <m:t></m:t>
                      </m:r>
                    </m:oMath>
                  </m:oMathPara>
                </a14:m>
                <a:endParaRPr lang="en-IE" sz="9600" dirty="0">
                  <a:solidFill>
                    <a:srgbClr val="2F5FAD"/>
                  </a:solidFill>
                </a:endParaRPr>
              </a:p>
            </p:txBody>
          </p:sp>
        </mc:Choice>
        <mc:Fallback xmlns="">
          <p:sp>
            <p:nvSpPr>
              <p:cNvPr id="9" name="TextBox 8">
                <a:extLst>
                  <a:ext uri="{FF2B5EF4-FFF2-40B4-BE49-F238E27FC236}">
                    <a16:creationId xmlns:a16="http://schemas.microsoft.com/office/drawing/2014/main" id="{5331E34A-2B58-5BE9-370C-5ED04F59C7B7}"/>
                  </a:ext>
                </a:extLst>
              </p:cNvPr>
              <p:cNvSpPr txBox="1">
                <a:spLocks noRot="1" noChangeAspect="1" noMove="1" noResize="1" noEditPoints="1" noAdjustHandles="1" noChangeArrowheads="1" noChangeShapeType="1" noTextEdit="1"/>
              </p:cNvSpPr>
              <p:nvPr/>
            </p:nvSpPr>
            <p:spPr>
              <a:xfrm>
                <a:off x="10003539" y="3306134"/>
                <a:ext cx="627886" cy="1477328"/>
              </a:xfrm>
              <a:prstGeom prst="rect">
                <a:avLst/>
              </a:prstGeom>
              <a:blipFill>
                <a:blip r:embed="rId13"/>
                <a:stretch>
                  <a:fillRect r="-45631"/>
                </a:stretch>
              </a:blipFill>
            </p:spPr>
            <p:txBody>
              <a:bodyPr/>
              <a:lstStyle/>
              <a:p>
                <a:r>
                  <a:rPr lang="en-IE">
                    <a:noFill/>
                  </a:rPr>
                  <a:t> </a:t>
                </a:r>
              </a:p>
            </p:txBody>
          </p:sp>
        </mc:Fallback>
      </mc:AlternateContent>
    </p:spTree>
    <p:extLst>
      <p:ext uri="{BB962C8B-B14F-4D97-AF65-F5344CB8AC3E}">
        <p14:creationId xmlns:p14="http://schemas.microsoft.com/office/powerpoint/2010/main" val="2962108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00D491D6-C1E4-9172-E1AB-CFAC6FA0E1F3}"/>
              </a:ext>
            </a:extLst>
          </p:cNvPr>
          <p:cNvSpPr>
            <a:spLocks noGrp="1"/>
          </p:cNvSpPr>
          <p:nvPr>
            <p:ph type="ctrTitle"/>
          </p:nvPr>
        </p:nvSpPr>
        <p:spPr/>
        <p:txBody>
          <a:bodyPr/>
          <a:lstStyle/>
          <a:p>
            <a:endParaRPr lang="en-US"/>
          </a:p>
        </p:txBody>
      </p:sp>
      <p:sp>
        <p:nvSpPr>
          <p:cNvPr id="21" name="Text Placeholder 20">
            <a:extLst>
              <a:ext uri="{FF2B5EF4-FFF2-40B4-BE49-F238E27FC236}">
                <a16:creationId xmlns:a16="http://schemas.microsoft.com/office/drawing/2014/main" id="{25B004FD-D940-812B-74D2-024FEF14606A}"/>
              </a:ext>
            </a:extLst>
          </p:cNvPr>
          <p:cNvSpPr>
            <a:spLocks noGrp="1"/>
          </p:cNvSpPr>
          <p:nvPr>
            <p:ph type="body" sz="quarter" idx="10"/>
          </p:nvPr>
        </p:nvSpPr>
        <p:spPr/>
        <p:txBody>
          <a:bodyPr/>
          <a:lstStyle/>
          <a:p>
            <a:endParaRPr lang="en-US"/>
          </a:p>
        </p:txBody>
      </p:sp>
      <p:pic>
        <p:nvPicPr>
          <p:cNvPr id="3" name="Picture 2">
            <a:extLst>
              <a:ext uri="{FF2B5EF4-FFF2-40B4-BE49-F238E27FC236}">
                <a16:creationId xmlns:a16="http://schemas.microsoft.com/office/drawing/2014/main" id="{6A24C11B-7F83-49DF-7236-506FB5914423}"/>
              </a:ext>
            </a:extLst>
          </p:cNvPr>
          <p:cNvPicPr>
            <a:picLocks noChangeAspect="1"/>
          </p:cNvPicPr>
          <p:nvPr/>
        </p:nvPicPr>
        <p:blipFill>
          <a:blip r:embed="rId2"/>
          <a:srcRect/>
          <a:stretch/>
        </p:blipFill>
        <p:spPr>
          <a:xfrm>
            <a:off x="-5254" y="-1"/>
            <a:ext cx="12197254" cy="11276109"/>
          </a:xfrm>
          <a:prstGeom prst="rect">
            <a:avLst/>
          </a:prstGeom>
        </p:spPr>
      </p:pic>
      <p:pic>
        <p:nvPicPr>
          <p:cNvPr id="5" name="Picture 4" descr="A blue and black background&#10;&#10;AI-generated content may be incorrect.">
            <a:extLst>
              <a:ext uri="{FF2B5EF4-FFF2-40B4-BE49-F238E27FC236}">
                <a16:creationId xmlns:a16="http://schemas.microsoft.com/office/drawing/2014/main" id="{93CEC254-97F8-5A16-1B65-C98010E58FF2}"/>
              </a:ext>
            </a:extLst>
          </p:cNvPr>
          <p:cNvPicPr>
            <a:picLocks noChangeAspect="1"/>
          </p:cNvPicPr>
          <p:nvPr/>
        </p:nvPicPr>
        <p:blipFill>
          <a:blip r:embed="rId3"/>
          <a:srcRect r="43707"/>
          <a:stretch>
            <a:fillRect/>
          </a:stretch>
        </p:blipFill>
        <p:spPr>
          <a:xfrm>
            <a:off x="-5255" y="1"/>
            <a:ext cx="6863255" cy="6857999"/>
          </a:xfrm>
          <a:prstGeom prst="rect">
            <a:avLst/>
          </a:prstGeom>
        </p:spPr>
      </p:pic>
      <p:pic>
        <p:nvPicPr>
          <p:cNvPr id="7" name="Picture 6" descr="A blue and black background&#10;&#10;AI-generated content may be incorrect.">
            <a:extLst>
              <a:ext uri="{FF2B5EF4-FFF2-40B4-BE49-F238E27FC236}">
                <a16:creationId xmlns:a16="http://schemas.microsoft.com/office/drawing/2014/main" id="{619E3340-286D-FFEF-B07A-47F27A9A43FD}"/>
              </a:ext>
            </a:extLst>
          </p:cNvPr>
          <p:cNvPicPr>
            <a:picLocks noChangeAspect="1"/>
          </p:cNvPicPr>
          <p:nvPr/>
        </p:nvPicPr>
        <p:blipFill>
          <a:blip r:embed="rId3"/>
          <a:srcRect l="72155" t="72490"/>
          <a:stretch>
            <a:fillRect/>
          </a:stretch>
        </p:blipFill>
        <p:spPr>
          <a:xfrm>
            <a:off x="8797158" y="4971393"/>
            <a:ext cx="3394841" cy="1886605"/>
          </a:xfrm>
          <a:prstGeom prst="rect">
            <a:avLst/>
          </a:prstGeom>
        </p:spPr>
      </p:pic>
      <p:sp>
        <p:nvSpPr>
          <p:cNvPr id="8" name="Title 1">
            <a:extLst>
              <a:ext uri="{FF2B5EF4-FFF2-40B4-BE49-F238E27FC236}">
                <a16:creationId xmlns:a16="http://schemas.microsoft.com/office/drawing/2014/main" id="{4C7B23A9-0275-077C-0FEB-0DFE7C9832B1}"/>
              </a:ext>
            </a:extLst>
          </p:cNvPr>
          <p:cNvSpPr txBox="1">
            <a:spLocks/>
          </p:cNvSpPr>
          <p:nvPr/>
        </p:nvSpPr>
        <p:spPr>
          <a:xfrm>
            <a:off x="701040" y="1968137"/>
            <a:ext cx="4846319" cy="1255454"/>
          </a:xfrm>
          <a:prstGeom prst="rect">
            <a:avLst/>
          </a:prstGeom>
        </p:spPr>
        <p:txBody>
          <a:bodyPr anchor="t"/>
          <a:lstStyle>
            <a:lvl1pPr algn="l" defTabSz="914400" rtl="0" eaLnBrk="1" latinLnBrk="0" hangingPunct="1">
              <a:lnSpc>
                <a:spcPct val="80000"/>
              </a:lnSpc>
              <a:spcBef>
                <a:spcPct val="0"/>
              </a:spcBef>
              <a:buNone/>
              <a:defRPr sz="4000" b="1" i="0" kern="1200">
                <a:solidFill>
                  <a:srgbClr val="E6EDF2"/>
                </a:solidFill>
                <a:latin typeface="Open Sans" pitchFamily="2" charset="0"/>
                <a:ea typeface="Open Sans" pitchFamily="2" charset="0"/>
                <a:cs typeface="Open Sans" pitchFamily="2" charset="0"/>
              </a:defRPr>
            </a:lvl1pPr>
          </a:lstStyle>
          <a:p>
            <a:r>
              <a:rPr lang="en-US" dirty="0">
                <a:solidFill>
                  <a:schemeClr val="bg1"/>
                </a:solidFill>
              </a:rPr>
              <a:t>“librarianship continues to shape my professional practice”</a:t>
            </a:r>
          </a:p>
        </p:txBody>
      </p:sp>
    </p:spTree>
    <p:extLst>
      <p:ext uri="{BB962C8B-B14F-4D97-AF65-F5344CB8AC3E}">
        <p14:creationId xmlns:p14="http://schemas.microsoft.com/office/powerpoint/2010/main" val="1487804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8FD50-AB28-DAF5-5A5C-990BC2C50C74}"/>
              </a:ext>
            </a:extLst>
          </p:cNvPr>
          <p:cNvSpPr>
            <a:spLocks noGrp="1"/>
          </p:cNvSpPr>
          <p:nvPr>
            <p:ph type="ctrTitle"/>
          </p:nvPr>
        </p:nvSpPr>
        <p:spPr>
          <a:xfrm>
            <a:off x="448020" y="4263887"/>
            <a:ext cx="4581180" cy="626165"/>
          </a:xfrm>
        </p:spPr>
        <p:txBody>
          <a:bodyPr>
            <a:normAutofit fontScale="90000"/>
          </a:bodyPr>
          <a:lstStyle/>
          <a:p>
            <a:r>
              <a:rPr lang="en-US" sz="4400" dirty="0"/>
              <a:t>Jenny O’Neill</a:t>
            </a:r>
            <a:br>
              <a:rPr lang="en-US" dirty="0"/>
            </a:br>
            <a:br>
              <a:rPr lang="en-US" dirty="0"/>
            </a:br>
            <a:r>
              <a:rPr lang="en-US" sz="2700" b="0" dirty="0"/>
              <a:t>Research Engagement Officer</a:t>
            </a:r>
            <a:br>
              <a:rPr lang="en-US" sz="2700" b="0" dirty="0"/>
            </a:br>
            <a:r>
              <a:rPr lang="en-US" sz="2700" b="0" dirty="0"/>
              <a:t>jenny.oneill@heanet.ie</a:t>
            </a:r>
          </a:p>
        </p:txBody>
      </p:sp>
      <p:sp>
        <p:nvSpPr>
          <p:cNvPr id="5" name="TextBox 4">
            <a:extLst>
              <a:ext uri="{FF2B5EF4-FFF2-40B4-BE49-F238E27FC236}">
                <a16:creationId xmlns:a16="http://schemas.microsoft.com/office/drawing/2014/main" id="{AAA76B00-770A-8C85-B6CD-31924598BABD}"/>
              </a:ext>
            </a:extLst>
          </p:cNvPr>
          <p:cNvSpPr txBox="1"/>
          <p:nvPr/>
        </p:nvSpPr>
        <p:spPr>
          <a:xfrm>
            <a:off x="1198179" y="632722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36648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C3CECACACED24D8C8F9A56EDEF8C9F" ma:contentTypeVersion="35" ma:contentTypeDescription="Create a new document." ma:contentTypeScope="" ma:versionID="3309e1874776678e70d692021c955373">
  <xsd:schema xmlns:xsd="http://www.w3.org/2001/XMLSchema" xmlns:xs="http://www.w3.org/2001/XMLSchema" xmlns:p="http://schemas.microsoft.com/office/2006/metadata/properties" xmlns:ns2="46eaf3e6-aba0-4109-8a2a-de3c3773e0bd" xmlns:ns3="bbc7438b-3174-4065-912e-2bfe4af49ab1" xmlns:ns4="e06911d9-3786-4d60-9800-42d6ce83cb96" targetNamespace="http://schemas.microsoft.com/office/2006/metadata/properties" ma:root="true" ma:fieldsID="4c943113c7e907d1efc9ac4be352eb2a" ns2:_="" ns3:_="" ns4:_="">
    <xsd:import namespace="46eaf3e6-aba0-4109-8a2a-de3c3773e0bd"/>
    <xsd:import namespace="bbc7438b-3174-4065-912e-2bfe4af49ab1"/>
    <xsd:import namespace="e06911d9-3786-4d60-9800-42d6ce83cb96"/>
    <xsd:element name="properties">
      <xsd:complexType>
        <xsd:sequence>
          <xsd:element name="documentManagement">
            <xsd:complexType>
              <xsd:all>
                <xsd:element ref="ns2:l871acc97dfd440b991d73a0c276f4d3" minOccurs="0"/>
                <xsd:element ref="ns2:TaxCatchAll" minOccurs="0"/>
                <xsd:element ref="ns2:e65d3933e9964b71887a665ea3f149e1" minOccurs="0"/>
                <xsd:element ref="ns2:f77886d972794f63b8f417a54b7a8195" minOccurs="0"/>
                <xsd:element ref="ns2:ae124047c7aa4e1096083e42b2e0ba17" minOccurs="0"/>
                <xsd:element ref="ns2:p2e1950d6010471ca5fc396ad2c5b3a4" minOccurs="0"/>
                <xsd:element ref="ns2:c1825ef2cee44fd6a39a9554ec6081ce" minOccurs="0"/>
                <xsd:element ref="ns3:MediaServiceMetadata" minOccurs="0"/>
                <xsd:element ref="ns3:MediaServiceFastMetadata" minOccurs="0"/>
                <xsd:element ref="ns4:SharedWithUsers" minOccurs="0"/>
                <xsd:element ref="ns4:SharedWithDetails" minOccurs="0"/>
                <xsd:element ref="ns3:MediaServiceAutoKeyPoints" minOccurs="0"/>
                <xsd:element ref="ns3:MediaServiceKeyPoints" minOccurs="0"/>
                <xsd:element ref="ns3:LastModifiedBy" minOccurs="0"/>
                <xsd:element ref="ns3:MediaServiceDateTaken" minOccurs="0"/>
                <xsd:element ref="ns3:MediaServiceGenerationTime" minOccurs="0"/>
                <xsd:element ref="ns3:MediaServiceEventHashCode" minOccurs="0"/>
                <xsd:element ref="ns3:MediaServiceOCR" minOccurs="0"/>
                <xsd:element ref="ns3:lcf76f155ced4ddcb4097134ff3c332f"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eaf3e6-aba0-4109-8a2a-de3c3773e0bd" elementFormDefault="qualified">
    <xsd:import namespace="http://schemas.microsoft.com/office/2006/documentManagement/types"/>
    <xsd:import namespace="http://schemas.microsoft.com/office/infopath/2007/PartnerControls"/>
    <xsd:element name="l871acc97dfd440b991d73a0c276f4d3" ma:index="9" nillable="true" ma:taxonomy="true" ma:internalName="l871acc97dfd440b991d73a0c276f4d3" ma:taxonomyFieldName="Site_x0020_Name" ma:displayName="Site Name" ma:readOnly="false" ma:default="133;#Document Centre|f92fdc18-3ad9-43ed-965d-93bca5c293b6" ma:fieldId="{5871acc9-7dfd-440b-991d-73a0c276f4d3}" ma:sspId="7e6f111e-9303-4b31-9cb7-8f749f49e7f8" ma:termSetId="0b1e7715-fb98-4f51-b05a-2dac2acf4906"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27668379-e70a-4cf0-bd23-a69da6859716}" ma:internalName="TaxCatchAll" ma:showField="CatchAllData" ma:web="46eaf3e6-aba0-4109-8a2a-de3c3773e0bd">
      <xsd:complexType>
        <xsd:complexContent>
          <xsd:extension base="dms:MultiChoiceLookup">
            <xsd:sequence>
              <xsd:element name="Value" type="dms:Lookup" maxOccurs="unbounded" minOccurs="0" nillable="true"/>
            </xsd:sequence>
          </xsd:extension>
        </xsd:complexContent>
      </xsd:complexType>
    </xsd:element>
    <xsd:element name="e65d3933e9964b71887a665ea3f149e1" ma:index="12" nillable="true" ma:taxonomy="true" ma:internalName="e65d3933e9964b71887a665ea3f149e1" ma:taxonomyFieldName="Library" ma:displayName="Library" ma:readOnly="false" ma:default="3935;#Office Administration|8d45702b-3893-4f5d-92c7-e1fa815fe323" ma:fieldId="{e65d3933-e996-4b71-887a-665ea3f149e1}" ma:sspId="7e6f111e-9303-4b31-9cb7-8f749f49e7f8" ma:termSetId="0b1e7715-fb98-4f51-b05a-2dac2acf4906" ma:anchorId="f92fdc18-3ad9-43ed-965d-93bca5c293b6" ma:open="false" ma:isKeyword="false">
      <xsd:complexType>
        <xsd:sequence>
          <xsd:element ref="pc:Terms" minOccurs="0" maxOccurs="1"/>
        </xsd:sequence>
      </xsd:complexType>
    </xsd:element>
    <xsd:element name="f77886d972794f63b8f417a54b7a8195" ma:index="14" nillable="true" ma:taxonomy="true" ma:internalName="f77886d972794f63b8f417a54b7a8195" ma:taxonomyFieldName="Doc_x0020_Section" ma:displayName="Doc Section" ma:readOnly="false" ma:default="" ma:fieldId="{f77886d9-7279-4f63-b8f4-17a54b7a8195}" ma:sspId="7e6f111e-9303-4b31-9cb7-8f749f49e7f8" ma:termSetId="0b1e7715-fb98-4f51-b05a-2dac2acf4906" ma:anchorId="8d45702b-3893-4f5d-92c7-e1fa815fe323" ma:open="false" ma:isKeyword="false">
      <xsd:complexType>
        <xsd:sequence>
          <xsd:element ref="pc:Terms" minOccurs="0" maxOccurs="1"/>
        </xsd:sequence>
      </xsd:complexType>
    </xsd:element>
    <xsd:element name="ae124047c7aa4e1096083e42b2e0ba17" ma:index="16" nillable="true" ma:taxonomy="true" ma:internalName="ae124047c7aa4e1096083e42b2e0ba17" ma:taxonomyFieldName="Doc_x0020_Subsections" ma:displayName="Doc Subsections" ma:readOnly="false" ma:default="" ma:fieldId="{ae124047-c7aa-4e10-9608-3e42b2e0ba17}" ma:sspId="7e6f111e-9303-4b31-9cb7-8f749f49e7f8" ma:termSetId="0b1e7715-fb98-4f51-b05a-2dac2acf4906" ma:anchorId="8d45702b-3893-4f5d-92c7-e1fa815fe323" ma:open="false" ma:isKeyword="false">
      <xsd:complexType>
        <xsd:sequence>
          <xsd:element ref="pc:Terms" minOccurs="0" maxOccurs="1"/>
        </xsd:sequence>
      </xsd:complexType>
    </xsd:element>
    <xsd:element name="p2e1950d6010471ca5fc396ad2c5b3a4" ma:index="18" nillable="true" ma:taxonomy="true" ma:internalName="p2e1950d6010471ca5fc396ad2c5b3a4" ma:taxonomyFieldName="Document_x0020_Category" ma:displayName="Document Category" ma:readOnly="false" ma:default="" ma:fieldId="{92e1950d-6010-471c-a5fc-396ad2c5b3a4}" ma:sspId="7e6f111e-9303-4b31-9cb7-8f749f49e7f8" ma:termSetId="bb2f085f-1f55-4e44-8dff-6cfa448e3093" ma:anchorId="00000000-0000-0000-0000-000000000000" ma:open="true" ma:isKeyword="false">
      <xsd:complexType>
        <xsd:sequence>
          <xsd:element ref="pc:Terms" minOccurs="0" maxOccurs="1"/>
        </xsd:sequence>
      </xsd:complexType>
    </xsd:element>
    <xsd:element name="c1825ef2cee44fd6a39a9554ec6081ce" ma:index="20" nillable="true" ma:taxonomy="true" ma:internalName="c1825ef2cee44fd6a39a9554ec6081ce" ma:taxonomyFieldName="Stakeholder" ma:displayName="Stakeholder" ma:readOnly="false" ma:default="" ma:fieldId="{c1825ef2-cee4-4fd6-a39a-9554ec6081ce}" ma:sspId="7e6f111e-9303-4b31-9cb7-8f749f49e7f8" ma:termSetId="987e2f0f-2e63-408b-80c1-754173d99625"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bc7438b-3174-4065-912e-2bfe4af49ab1" elementFormDefault="qualified">
    <xsd:import namespace="http://schemas.microsoft.com/office/2006/documentManagement/types"/>
    <xsd:import namespace="http://schemas.microsoft.com/office/infopath/2007/PartnerControls"/>
    <xsd:element name="MediaServiceMetadata" ma:index="21" nillable="true" ma:displayName="MediaServiceMetadata" ma:hidden="true" ma:internalName="MediaServiceMetadata" ma:readOnly="true">
      <xsd:simpleType>
        <xsd:restriction base="dms:Note"/>
      </xsd:simpleType>
    </xsd:element>
    <xsd:element name="MediaServiceFastMetadata" ma:index="22" nillable="true" ma:displayName="MediaServiceFastMetadata" ma:hidden="true" ma:internalName="MediaServiceFastMetadata" ma:readOnly="true">
      <xsd:simpleType>
        <xsd:restriction base="dms:Note"/>
      </xsd:simpleType>
    </xsd:element>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internalName="MediaServiceKeyPoints" ma:readOnly="true">
      <xsd:simpleType>
        <xsd:restriction base="dms:Note">
          <xsd:maxLength value="255"/>
        </xsd:restriction>
      </xsd:simpleType>
    </xsd:element>
    <xsd:element name="LastModifiedBy" ma:index="27" nillable="true" ma:displayName="Last Modified By" ma:format="Dropdown" ma:list="UserInfo" ma:SharePointGroup="0" ma:internalName="LastModifi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DateTaken" ma:index="28" nillable="true" ma:displayName="MediaServiceDateTaken" ma:hidden="true" ma:internalName="MediaServiceDateTaken" ma:readOnly="true">
      <xsd:simpleType>
        <xsd:restriction base="dms:Text"/>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lcf76f155ced4ddcb4097134ff3c332f" ma:index="33" nillable="true" ma:taxonomy="true" ma:internalName="lcf76f155ced4ddcb4097134ff3c332f" ma:taxonomyFieldName="MediaServiceImageTags" ma:displayName="Image Tags" ma:readOnly="false" ma:fieldId="{5cf76f15-5ced-4ddc-b409-7134ff3c332f}" ma:taxonomyMulti="true" ma:sspId="7e6f111e-9303-4b31-9cb7-8f749f49e7f8" ma:termSetId="09814cd3-568e-fe90-9814-8d621ff8fb84" ma:anchorId="fba54fb3-c3e1-fe81-a776-ca4b69148c4d" ma:open="true" ma:isKeyword="false">
      <xsd:complexType>
        <xsd:sequence>
          <xsd:element ref="pc:Terms" minOccurs="0" maxOccurs="1"/>
        </xsd:sequence>
      </xsd:complex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ObjectDetectorVersions" ma:index="3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6911d9-3786-4d60-9800-42d6ce83cb96" elementFormDefault="qualified">
    <xsd:import namespace="http://schemas.microsoft.com/office/2006/documentManagement/types"/>
    <xsd:import namespace="http://schemas.microsoft.com/office/infopath/2007/PartnerControls"/>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46eaf3e6-aba0-4109-8a2a-de3c3773e0bd">
      <Value>3935</Value>
      <Value>133</Value>
    </TaxCatchAll>
    <e65d3933e9964b71887a665ea3f149e1 xmlns="46eaf3e6-aba0-4109-8a2a-de3c3773e0bd">
      <Terms xmlns="http://schemas.microsoft.com/office/infopath/2007/PartnerControls">
        <TermInfo xmlns="http://schemas.microsoft.com/office/infopath/2007/PartnerControls">
          <TermName xmlns="http://schemas.microsoft.com/office/infopath/2007/PartnerControls">Office Administration</TermName>
          <TermId xmlns="http://schemas.microsoft.com/office/infopath/2007/PartnerControls">8d45702b-3893-4f5d-92c7-e1fa815fe323</TermId>
        </TermInfo>
      </Terms>
    </e65d3933e9964b71887a665ea3f149e1>
    <l871acc97dfd440b991d73a0c276f4d3 xmlns="46eaf3e6-aba0-4109-8a2a-de3c3773e0bd">
      <Terms xmlns="http://schemas.microsoft.com/office/infopath/2007/PartnerControls">
        <TermInfo xmlns="http://schemas.microsoft.com/office/infopath/2007/PartnerControls">
          <TermName xmlns="http://schemas.microsoft.com/office/infopath/2007/PartnerControls">Document Centre</TermName>
          <TermId xmlns="http://schemas.microsoft.com/office/infopath/2007/PartnerControls">f92fdc18-3ad9-43ed-965d-93bca5c293b6</TermId>
        </TermInfo>
      </Terms>
    </l871acc97dfd440b991d73a0c276f4d3>
    <ae124047c7aa4e1096083e42b2e0ba17 xmlns="46eaf3e6-aba0-4109-8a2a-de3c3773e0bd">
      <Terms xmlns="http://schemas.microsoft.com/office/infopath/2007/PartnerControls"/>
    </ae124047c7aa4e1096083e42b2e0ba17>
    <f77886d972794f63b8f417a54b7a8195 xmlns="46eaf3e6-aba0-4109-8a2a-de3c3773e0bd">
      <Terms xmlns="http://schemas.microsoft.com/office/infopath/2007/PartnerControls"/>
    </f77886d972794f63b8f417a54b7a8195>
    <LastModifiedBy xmlns="bbc7438b-3174-4065-912e-2bfe4af49ab1">
      <UserInfo>
        <DisplayName/>
        <AccountId xsi:nil="true"/>
        <AccountType/>
      </UserInfo>
    </LastModifiedBy>
    <lcf76f155ced4ddcb4097134ff3c332f xmlns="bbc7438b-3174-4065-912e-2bfe4af49ab1">
      <Terms xmlns="http://schemas.microsoft.com/office/infopath/2007/PartnerControls"/>
    </lcf76f155ced4ddcb4097134ff3c332f>
    <c1825ef2cee44fd6a39a9554ec6081ce xmlns="46eaf3e6-aba0-4109-8a2a-de3c3773e0bd">
      <Terms xmlns="http://schemas.microsoft.com/office/infopath/2007/PartnerControls"/>
    </c1825ef2cee44fd6a39a9554ec6081ce>
    <p2e1950d6010471ca5fc396ad2c5b3a4 xmlns="46eaf3e6-aba0-4109-8a2a-de3c3773e0bd">
      <Terms xmlns="http://schemas.microsoft.com/office/infopath/2007/PartnerControls"/>
    </p2e1950d6010471ca5fc396ad2c5b3a4>
  </documentManagement>
</p:properties>
</file>

<file path=customXml/itemProps1.xml><?xml version="1.0" encoding="utf-8"?>
<ds:datastoreItem xmlns:ds="http://schemas.openxmlformats.org/officeDocument/2006/customXml" ds:itemID="{A7E7970A-8ED5-4AFC-A585-94BF9015786D}">
  <ds:schemaRefs>
    <ds:schemaRef ds:uri="46eaf3e6-aba0-4109-8a2a-de3c3773e0bd"/>
    <ds:schemaRef ds:uri="bbc7438b-3174-4065-912e-2bfe4af49ab1"/>
    <ds:schemaRef ds:uri="e06911d9-3786-4d60-9800-42d6ce83cb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9C2D378-99B1-4857-B9F2-C845FC8C2250}">
  <ds:schemaRefs>
    <ds:schemaRef ds:uri="http://schemas.microsoft.com/office/2006/metadata/customXsn"/>
  </ds:schemaRefs>
</ds:datastoreItem>
</file>

<file path=customXml/itemProps3.xml><?xml version="1.0" encoding="utf-8"?>
<ds:datastoreItem xmlns:ds="http://schemas.openxmlformats.org/officeDocument/2006/customXml" ds:itemID="{0F2D5CBB-8FF1-4718-949E-D7B6EF5A3954}">
  <ds:schemaRefs>
    <ds:schemaRef ds:uri="http://schemas.microsoft.com/sharepoint/v3/contenttype/forms"/>
  </ds:schemaRefs>
</ds:datastoreItem>
</file>

<file path=customXml/itemProps4.xml><?xml version="1.0" encoding="utf-8"?>
<ds:datastoreItem xmlns:ds="http://schemas.openxmlformats.org/officeDocument/2006/customXml" ds:itemID="{01B6E6A8-0BAB-4BB4-8FD7-D8E810F97590}">
  <ds:schemaRefs>
    <ds:schemaRef ds:uri="46eaf3e6-aba0-4109-8a2a-de3c3773e0bd"/>
    <ds:schemaRef ds:uri="bbc7438b-3174-4065-912e-2bfe4af49ab1"/>
    <ds:schemaRef ds:uri="http://purl.org/dc/dcmitype/"/>
    <ds:schemaRef ds:uri="http://schemas.microsoft.com/office/infopath/2007/PartnerControls"/>
    <ds:schemaRef ds:uri="http://purl.org/dc/elements/1.1/"/>
    <ds:schemaRef ds:uri="http://purl.org/dc/terms/"/>
    <ds:schemaRef ds:uri="http://schemas.openxmlformats.org/package/2006/metadata/core-properties"/>
    <ds:schemaRef ds:uri="http://schemas.microsoft.com/office/2006/documentManagement/types"/>
    <ds:schemaRef ds:uri="e06911d9-3786-4d60-9800-42d6ce83cb96"/>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5508</TotalTime>
  <Words>1852</Words>
  <Application>Microsoft Office PowerPoint</Application>
  <PresentationFormat>Widescreen</PresentationFormat>
  <Paragraphs>209</Paragraphs>
  <Slides>24</Slides>
  <Notes>12</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24</vt:i4>
      </vt:variant>
    </vt:vector>
  </HeadingPairs>
  <TitlesOfParts>
    <vt:vector size="40" baseType="lpstr">
      <vt:lpstr>Aptos</vt:lpstr>
      <vt:lpstr>Aptos Display</vt:lpstr>
      <vt:lpstr>Arial</vt:lpstr>
      <vt:lpstr>Book Antiqua</vt:lpstr>
      <vt:lpstr>Calibri</vt:lpstr>
      <vt:lpstr>Cambria Math</vt:lpstr>
      <vt:lpstr>Century Gothic</vt:lpstr>
      <vt:lpstr>Open Sans</vt:lpstr>
      <vt:lpstr>Roboto</vt:lpstr>
      <vt:lpstr>Wingdings</vt:lpstr>
      <vt:lpstr>Office Theme</vt:lpstr>
      <vt:lpstr>1_Office Theme</vt:lpstr>
      <vt:lpstr>Custom Design</vt:lpstr>
      <vt:lpstr>2_Custom Design</vt:lpstr>
      <vt:lpstr>3_Custom Design</vt:lpstr>
      <vt:lpstr>1_Custom Design</vt:lpstr>
      <vt:lpstr>PowerPoint Presentation</vt:lpstr>
      <vt:lpstr>PowerPoint Presentation</vt:lpstr>
      <vt:lpstr>Passionate about Open Research &amp; FAIR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Aims</vt:lpstr>
      <vt:lpstr>PowerPoint Presentation</vt:lpstr>
      <vt:lpstr>PowerPoint Presentation</vt:lpstr>
      <vt:lpstr>DH5001: Introduction to Data Stewardship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Jenny O’Neill  Research Engagement Officer jenny.oneill@heanet.ie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Seamus Quirke</dc:creator>
  <cp:lastModifiedBy>Jenny O’Neill</cp:lastModifiedBy>
  <cp:revision>2</cp:revision>
  <dcterms:created xsi:type="dcterms:W3CDTF">2025-03-18T14:36:58Z</dcterms:created>
  <dcterms:modified xsi:type="dcterms:W3CDTF">2026-03-23T14:17:02Z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ite Name">
    <vt:lpwstr>133;#Document Centre|f92fdc18-3ad9-43ed-965d-93bca5c293b6</vt:lpwstr>
  </property>
  <property fmtid="{D5CDD505-2E9C-101B-9397-08002B2CF9AE}" pid="3" name="ContentTypeId">
    <vt:lpwstr>0x010100A1C3CECACACED24D8C8F9A56EDEF8C9F</vt:lpwstr>
  </property>
  <property fmtid="{D5CDD505-2E9C-101B-9397-08002B2CF9AE}" pid="4" name="Library">
    <vt:lpwstr>3935;#Office Administration|8d45702b-3893-4f5d-92c7-e1fa815fe323</vt:lpwstr>
  </property>
  <property fmtid="{D5CDD505-2E9C-101B-9397-08002B2CF9AE}" pid="5" name="Site_x0020_Name">
    <vt:lpwstr>133;#Document Centre|f92fdc18-3ad9-43ed-965d-93bca5c293b6</vt:lpwstr>
  </property>
  <property fmtid="{D5CDD505-2E9C-101B-9397-08002B2CF9AE}" pid="6" name="MediaServiceImageTags">
    <vt:lpwstr/>
  </property>
  <property fmtid="{D5CDD505-2E9C-101B-9397-08002B2CF9AE}" pid="7" name="Document_x0020_Category">
    <vt:lpwstr/>
  </property>
  <property fmtid="{D5CDD505-2E9C-101B-9397-08002B2CF9AE}" pid="8" name="Doc_x0020_Section">
    <vt:lpwstr/>
  </property>
  <property fmtid="{D5CDD505-2E9C-101B-9397-08002B2CF9AE}" pid="9" name="Stakeholder">
    <vt:lpwstr/>
  </property>
  <property fmtid="{D5CDD505-2E9C-101B-9397-08002B2CF9AE}" pid="10" name="Doc_x0020_Subsections">
    <vt:lpwstr/>
  </property>
  <property fmtid="{D5CDD505-2E9C-101B-9397-08002B2CF9AE}" pid="11" name="Doc Section">
    <vt:lpwstr/>
  </property>
  <property fmtid="{D5CDD505-2E9C-101B-9397-08002B2CF9AE}" pid="12" name="Document Category">
    <vt:lpwstr/>
  </property>
  <property fmtid="{D5CDD505-2E9C-101B-9397-08002B2CF9AE}" pid="13" name="Doc Subsections">
    <vt:lpwstr/>
  </property>
</Properties>
</file>