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2" r:id="rId6"/>
    <p:sldId id="260" r:id="rId7"/>
    <p:sldId id="261" r:id="rId8"/>
    <p:sldId id="264" r:id="rId9"/>
    <p:sldId id="263"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9A194E-6687-437F-AEF3-D991247D9F79}" v="83" dt="2026-03-20T10:21:24.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4044" autoAdjust="0"/>
  </p:normalViewPr>
  <p:slideViewPr>
    <p:cSldViewPr snapToGrid="0" snapToObjects="1">
      <p:cViewPr varScale="1">
        <p:scale>
          <a:sx n="71" d="100"/>
          <a:sy n="71" d="100"/>
        </p:scale>
        <p:origin x="20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evieve Larkin" userId="a20601950f8b114f" providerId="LiveId" clId="{B0F29D89-E47C-4D1F-B178-729987B8D550}"/>
    <pc:docChg chg="undo custSel addSld delSld modSld sldOrd">
      <pc:chgData name="Genevieve Larkin" userId="a20601950f8b114f" providerId="LiveId" clId="{B0F29D89-E47C-4D1F-B178-729987B8D550}" dt="2026-03-20T10:26:00.753" v="2727" actId="20577"/>
      <pc:docMkLst>
        <pc:docMk/>
      </pc:docMkLst>
      <pc:sldChg chg="addSp delSp modSp mod modNotesTx">
        <pc:chgData name="Genevieve Larkin" userId="a20601950f8b114f" providerId="LiveId" clId="{B0F29D89-E47C-4D1F-B178-729987B8D550}" dt="2026-03-20T10:16:40.682" v="2647" actId="1076"/>
        <pc:sldMkLst>
          <pc:docMk/>
          <pc:sldMk cId="0" sldId="256"/>
        </pc:sldMkLst>
        <pc:spChg chg="mod">
          <ac:chgData name="Genevieve Larkin" userId="a20601950f8b114f" providerId="LiveId" clId="{B0F29D89-E47C-4D1F-B178-729987B8D550}" dt="2026-03-19T14:34:22.823" v="1119" actId="2711"/>
          <ac:spMkLst>
            <pc:docMk/>
            <pc:sldMk cId="0" sldId="256"/>
            <ac:spMk id="2" creationId="{00000000-0000-0000-0000-000000000000}"/>
          </ac:spMkLst>
        </pc:spChg>
        <pc:spChg chg="mod">
          <ac:chgData name="Genevieve Larkin" userId="a20601950f8b114f" providerId="LiveId" clId="{B0F29D89-E47C-4D1F-B178-729987B8D550}" dt="2026-03-19T14:34:35.981" v="1121" actId="2711"/>
          <ac:spMkLst>
            <pc:docMk/>
            <pc:sldMk cId="0" sldId="256"/>
            <ac:spMk id="3" creationId="{00000000-0000-0000-0000-000000000000}"/>
          </ac:spMkLst>
        </pc:spChg>
        <pc:spChg chg="mod">
          <ac:chgData name="Genevieve Larkin" userId="a20601950f8b114f" providerId="LiveId" clId="{B0F29D89-E47C-4D1F-B178-729987B8D550}" dt="2026-03-19T16:47:47.311" v="1575" actId="962"/>
          <ac:spMkLst>
            <pc:docMk/>
            <pc:sldMk cId="0" sldId="256"/>
            <ac:spMk id="4" creationId="{00000000-0000-0000-0000-000000000000}"/>
          </ac:spMkLst>
        </pc:spChg>
        <pc:spChg chg="mod">
          <ac:chgData name="Genevieve Larkin" userId="a20601950f8b114f" providerId="LiveId" clId="{B0F29D89-E47C-4D1F-B178-729987B8D550}" dt="2026-03-20T10:11:39.197" v="2618" actId="1076"/>
          <ac:spMkLst>
            <pc:docMk/>
            <pc:sldMk cId="0" sldId="256"/>
            <ac:spMk id="6" creationId="{00000000-0000-0000-0000-000000000000}"/>
          </ac:spMkLst>
        </pc:spChg>
        <pc:spChg chg="mod">
          <ac:chgData name="Genevieve Larkin" userId="a20601950f8b114f" providerId="LiveId" clId="{B0F29D89-E47C-4D1F-B178-729987B8D550}" dt="2026-03-20T10:11:42.195" v="2619" actId="1076"/>
          <ac:spMkLst>
            <pc:docMk/>
            <pc:sldMk cId="0" sldId="256"/>
            <ac:spMk id="7" creationId="{00000000-0000-0000-0000-000000000000}"/>
          </ac:spMkLst>
        </pc:spChg>
        <pc:spChg chg="mod">
          <ac:chgData name="Genevieve Larkin" userId="a20601950f8b114f" providerId="LiveId" clId="{B0F29D89-E47C-4D1F-B178-729987B8D550}" dt="2026-03-19T16:18:32.321" v="1474" actId="1076"/>
          <ac:spMkLst>
            <pc:docMk/>
            <pc:sldMk cId="0" sldId="256"/>
            <ac:spMk id="8" creationId="{00000000-0000-0000-0000-000000000000}"/>
          </ac:spMkLst>
        </pc:spChg>
        <pc:spChg chg="add mod">
          <ac:chgData name="Genevieve Larkin" userId="a20601950f8b114f" providerId="LiveId" clId="{B0F29D89-E47C-4D1F-B178-729987B8D550}" dt="2026-03-20T10:14:32.973" v="2621"/>
          <ac:spMkLst>
            <pc:docMk/>
            <pc:sldMk cId="0" sldId="256"/>
            <ac:spMk id="9" creationId="{3454A08F-91C3-A044-829C-B444AD134B31}"/>
          </ac:spMkLst>
        </pc:spChg>
        <pc:spChg chg="add">
          <ac:chgData name="Genevieve Larkin" userId="a20601950f8b114f" providerId="LiveId" clId="{B0F29D89-E47C-4D1F-B178-729987B8D550}" dt="2026-03-19T15:56:10.199" v="1442"/>
          <ac:spMkLst>
            <pc:docMk/>
            <pc:sldMk cId="0" sldId="256"/>
            <ac:spMk id="9" creationId="{76426AD2-9BAC-30AD-7C33-8DCE73673DA7}"/>
          </ac:spMkLst>
        </pc:spChg>
        <pc:spChg chg="mod">
          <ac:chgData name="Genevieve Larkin" userId="a20601950f8b114f" providerId="LiveId" clId="{B0F29D89-E47C-4D1F-B178-729987B8D550}" dt="2026-03-20T10:14:43.357" v="2622"/>
          <ac:spMkLst>
            <pc:docMk/>
            <pc:sldMk cId="0" sldId="256"/>
            <ac:spMk id="11" creationId="{6053E2F6-06A3-1F0C-3293-59E24CB05559}"/>
          </ac:spMkLst>
        </pc:spChg>
        <pc:spChg chg="mod">
          <ac:chgData name="Genevieve Larkin" userId="a20601950f8b114f" providerId="LiveId" clId="{B0F29D89-E47C-4D1F-B178-729987B8D550}" dt="2026-03-20T10:14:43.357" v="2622"/>
          <ac:spMkLst>
            <pc:docMk/>
            <pc:sldMk cId="0" sldId="256"/>
            <ac:spMk id="12" creationId="{9906CB3D-345A-11D5-2937-EEF5504B60CB}"/>
          </ac:spMkLst>
        </pc:spChg>
        <pc:grpChg chg="add mod">
          <ac:chgData name="Genevieve Larkin" userId="a20601950f8b114f" providerId="LiveId" clId="{B0F29D89-E47C-4D1F-B178-729987B8D550}" dt="2026-03-20T10:16:40.682" v="2647" actId="1076"/>
          <ac:grpSpMkLst>
            <pc:docMk/>
            <pc:sldMk cId="0" sldId="256"/>
            <ac:grpSpMk id="10" creationId="{1DF63E36-6E4E-B3C6-C790-5422388D5EB9}"/>
          </ac:grpSpMkLst>
        </pc:grpChg>
        <pc:picChg chg="mod">
          <ac:chgData name="Genevieve Larkin" userId="a20601950f8b114f" providerId="LiveId" clId="{B0F29D89-E47C-4D1F-B178-729987B8D550}" dt="2026-03-19T12:27:05.161" v="474" actId="14826"/>
          <ac:picMkLst>
            <pc:docMk/>
            <pc:sldMk cId="0" sldId="256"/>
            <ac:picMk id="5" creationId="{00000000-0000-0000-0000-000000000000}"/>
          </ac:picMkLst>
        </pc:picChg>
        <pc:picChg chg="add del mod">
          <ac:chgData name="Genevieve Larkin" userId="a20601950f8b114f" providerId="LiveId" clId="{B0F29D89-E47C-4D1F-B178-729987B8D550}" dt="2026-03-19T17:51:23.879" v="2248" actId="478"/>
          <ac:picMkLst>
            <pc:docMk/>
            <pc:sldMk cId="0" sldId="256"/>
            <ac:picMk id="10" creationId="{09B19808-5EE3-B98D-D277-443AAEFE81AA}"/>
          </ac:picMkLst>
        </pc:picChg>
        <pc:picChg chg="add del mod">
          <ac:chgData name="Genevieve Larkin" userId="a20601950f8b114f" providerId="LiveId" clId="{B0F29D89-E47C-4D1F-B178-729987B8D550}" dt="2026-03-19T16:02:43.369" v="1460" actId="478"/>
          <ac:picMkLst>
            <pc:docMk/>
            <pc:sldMk cId="0" sldId="256"/>
            <ac:picMk id="11" creationId="{62440F63-129F-1F53-1E44-DB98D7DD30E1}"/>
          </ac:picMkLst>
        </pc:picChg>
        <pc:picChg chg="add del mod">
          <ac:chgData name="Genevieve Larkin" userId="a20601950f8b114f" providerId="LiveId" clId="{B0F29D89-E47C-4D1F-B178-729987B8D550}" dt="2026-03-19T17:52:23.114" v="2253" actId="478"/>
          <ac:picMkLst>
            <pc:docMk/>
            <pc:sldMk cId="0" sldId="256"/>
            <ac:picMk id="12" creationId="{FAF9653B-C7F3-AA99-0C9E-8384D1EE8654}"/>
          </ac:picMkLst>
        </pc:picChg>
        <pc:picChg chg="add del mod modCrop">
          <ac:chgData name="Genevieve Larkin" userId="a20601950f8b114f" providerId="LiveId" clId="{B0F29D89-E47C-4D1F-B178-729987B8D550}" dt="2026-03-19T16:06:03.503" v="1469" actId="478"/>
          <ac:picMkLst>
            <pc:docMk/>
            <pc:sldMk cId="0" sldId="256"/>
            <ac:picMk id="13" creationId="{164C8AA8-7EA5-2BA4-DB20-BAF33FD3D579}"/>
          </ac:picMkLst>
        </pc:picChg>
        <pc:picChg chg="add del mod">
          <ac:chgData name="Genevieve Larkin" userId="a20601950f8b114f" providerId="LiveId" clId="{B0F29D89-E47C-4D1F-B178-729987B8D550}" dt="2026-03-19T12:27:07.924" v="475" actId="478"/>
          <ac:picMkLst>
            <pc:docMk/>
            <pc:sldMk cId="0" sldId="256"/>
            <ac:picMk id="13" creationId="{90586A4A-E729-B8A5-E582-B5B5AB5202DA}"/>
          </ac:picMkLst>
        </pc:picChg>
      </pc:sldChg>
      <pc:sldChg chg="modSp mod modNotesTx">
        <pc:chgData name="Genevieve Larkin" userId="a20601950f8b114f" providerId="LiveId" clId="{B0F29D89-E47C-4D1F-B178-729987B8D550}" dt="2026-03-20T09:42:25.876" v="2381" actId="20577"/>
        <pc:sldMkLst>
          <pc:docMk/>
          <pc:sldMk cId="0" sldId="257"/>
        </pc:sldMkLst>
        <pc:spChg chg="mod">
          <ac:chgData name="Genevieve Larkin" userId="a20601950f8b114f" providerId="LiveId" clId="{B0F29D89-E47C-4D1F-B178-729987B8D550}" dt="2026-03-19T14:40:56.980" v="1163" actId="1076"/>
          <ac:spMkLst>
            <pc:docMk/>
            <pc:sldMk cId="0" sldId="257"/>
            <ac:spMk id="2" creationId="{00000000-0000-0000-0000-000000000000}"/>
          </ac:spMkLst>
        </pc:spChg>
        <pc:spChg chg="mod">
          <ac:chgData name="Genevieve Larkin" userId="a20601950f8b114f" providerId="LiveId" clId="{B0F29D89-E47C-4D1F-B178-729987B8D550}" dt="2026-03-19T16:47:47.325" v="1576" actId="962"/>
          <ac:spMkLst>
            <pc:docMk/>
            <pc:sldMk cId="0" sldId="257"/>
            <ac:spMk id="3" creationId="{00000000-0000-0000-0000-000000000000}"/>
          </ac:spMkLst>
        </pc:spChg>
        <pc:spChg chg="mod">
          <ac:chgData name="Genevieve Larkin" userId="a20601950f8b114f" providerId="LiveId" clId="{B0F29D89-E47C-4D1F-B178-729987B8D550}" dt="2026-03-19T14:39:00.428" v="1132" actId="2711"/>
          <ac:spMkLst>
            <pc:docMk/>
            <pc:sldMk cId="0" sldId="257"/>
            <ac:spMk id="5" creationId="{00000000-0000-0000-0000-000000000000}"/>
          </ac:spMkLst>
        </pc:spChg>
        <pc:spChg chg="mod">
          <ac:chgData name="Genevieve Larkin" userId="a20601950f8b114f" providerId="LiveId" clId="{B0F29D89-E47C-4D1F-B178-729987B8D550}" dt="2026-03-19T14:39:13.155" v="1136" actId="2711"/>
          <ac:spMkLst>
            <pc:docMk/>
            <pc:sldMk cId="0" sldId="257"/>
            <ac:spMk id="6" creationId="{00000000-0000-0000-0000-000000000000}"/>
          </ac:spMkLst>
        </pc:spChg>
        <pc:spChg chg="mod">
          <ac:chgData name="Genevieve Larkin" userId="a20601950f8b114f" providerId="LiveId" clId="{B0F29D89-E47C-4D1F-B178-729987B8D550}" dt="2026-03-19T16:47:47.330" v="1577" actId="962"/>
          <ac:spMkLst>
            <pc:docMk/>
            <pc:sldMk cId="0" sldId="257"/>
            <ac:spMk id="7" creationId="{00000000-0000-0000-0000-000000000000}"/>
          </ac:spMkLst>
        </pc:spChg>
        <pc:spChg chg="mod">
          <ac:chgData name="Genevieve Larkin" userId="a20601950f8b114f" providerId="LiveId" clId="{B0F29D89-E47C-4D1F-B178-729987B8D550}" dt="2026-03-19T14:39:20.975" v="1138" actId="2711"/>
          <ac:spMkLst>
            <pc:docMk/>
            <pc:sldMk cId="0" sldId="257"/>
            <ac:spMk id="9" creationId="{00000000-0000-0000-0000-000000000000}"/>
          </ac:spMkLst>
        </pc:spChg>
        <pc:spChg chg="mod">
          <ac:chgData name="Genevieve Larkin" userId="a20601950f8b114f" providerId="LiveId" clId="{B0F29D89-E47C-4D1F-B178-729987B8D550}" dt="2026-03-19T14:40:13.833" v="1153" actId="5793"/>
          <ac:spMkLst>
            <pc:docMk/>
            <pc:sldMk cId="0" sldId="257"/>
            <ac:spMk id="10" creationId="{00000000-0000-0000-0000-000000000000}"/>
          </ac:spMkLst>
        </pc:spChg>
        <pc:spChg chg="mod">
          <ac:chgData name="Genevieve Larkin" userId="a20601950f8b114f" providerId="LiveId" clId="{B0F29D89-E47C-4D1F-B178-729987B8D550}" dt="2026-03-19T16:47:47.335" v="1578" actId="962"/>
          <ac:spMkLst>
            <pc:docMk/>
            <pc:sldMk cId="0" sldId="257"/>
            <ac:spMk id="11" creationId="{00000000-0000-0000-0000-000000000000}"/>
          </ac:spMkLst>
        </pc:spChg>
        <pc:spChg chg="mod">
          <ac:chgData name="Genevieve Larkin" userId="a20601950f8b114f" providerId="LiveId" clId="{B0F29D89-E47C-4D1F-B178-729987B8D550}" dt="2026-03-19T14:39:47.276" v="1144" actId="1076"/>
          <ac:spMkLst>
            <pc:docMk/>
            <pc:sldMk cId="0" sldId="257"/>
            <ac:spMk id="13" creationId="{00000000-0000-0000-0000-000000000000}"/>
          </ac:spMkLst>
        </pc:spChg>
        <pc:spChg chg="mod">
          <ac:chgData name="Genevieve Larkin" userId="a20601950f8b114f" providerId="LiveId" clId="{B0F29D89-E47C-4D1F-B178-729987B8D550}" dt="2026-03-19T14:39:43.246" v="1143" actId="1076"/>
          <ac:spMkLst>
            <pc:docMk/>
            <pc:sldMk cId="0" sldId="257"/>
            <ac:spMk id="14" creationId="{00000000-0000-0000-0000-000000000000}"/>
          </ac:spMkLst>
        </pc:spChg>
        <pc:spChg chg="mod">
          <ac:chgData name="Genevieve Larkin" userId="a20601950f8b114f" providerId="LiveId" clId="{B0F29D89-E47C-4D1F-B178-729987B8D550}" dt="2026-03-19T16:47:47.341" v="1579" actId="962"/>
          <ac:spMkLst>
            <pc:docMk/>
            <pc:sldMk cId="0" sldId="257"/>
            <ac:spMk id="15" creationId="{00000000-0000-0000-0000-000000000000}"/>
          </ac:spMkLst>
        </pc:spChg>
        <pc:spChg chg="mod">
          <ac:chgData name="Genevieve Larkin" userId="a20601950f8b114f" providerId="LiveId" clId="{B0F29D89-E47C-4D1F-B178-729987B8D550}" dt="2026-03-19T14:40:00.503" v="1146" actId="403"/>
          <ac:spMkLst>
            <pc:docMk/>
            <pc:sldMk cId="0" sldId="257"/>
            <ac:spMk id="17" creationId="{00000000-0000-0000-0000-000000000000}"/>
          </ac:spMkLst>
        </pc:spChg>
        <pc:spChg chg="mod">
          <ac:chgData name="Genevieve Larkin" userId="a20601950f8b114f" providerId="LiveId" clId="{B0F29D89-E47C-4D1F-B178-729987B8D550}" dt="2026-03-19T14:40:09.183" v="1150" actId="2711"/>
          <ac:spMkLst>
            <pc:docMk/>
            <pc:sldMk cId="0" sldId="257"/>
            <ac:spMk id="18" creationId="{00000000-0000-0000-0000-000000000000}"/>
          </ac:spMkLst>
        </pc:spChg>
        <pc:spChg chg="mod">
          <ac:chgData name="Genevieve Larkin" userId="a20601950f8b114f" providerId="LiveId" clId="{B0F29D89-E47C-4D1F-B178-729987B8D550}" dt="2026-03-19T16:47:47.347" v="1580" actId="962"/>
          <ac:spMkLst>
            <pc:docMk/>
            <pc:sldMk cId="0" sldId="257"/>
            <ac:spMk id="19" creationId="{00000000-0000-0000-0000-000000000000}"/>
          </ac:spMkLst>
        </pc:spChg>
        <pc:spChg chg="mod">
          <ac:chgData name="Genevieve Larkin" userId="a20601950f8b114f" providerId="LiveId" clId="{B0F29D89-E47C-4D1F-B178-729987B8D550}" dt="2026-03-19T14:40:36.517" v="1159" actId="403"/>
          <ac:spMkLst>
            <pc:docMk/>
            <pc:sldMk cId="0" sldId="257"/>
            <ac:spMk id="21" creationId="{00000000-0000-0000-0000-000000000000}"/>
          </ac:spMkLst>
        </pc:spChg>
        <pc:spChg chg="mod">
          <ac:chgData name="Genevieve Larkin" userId="a20601950f8b114f" providerId="LiveId" clId="{B0F29D89-E47C-4D1F-B178-729987B8D550}" dt="2026-03-19T14:40:24.853" v="1157" actId="2711"/>
          <ac:spMkLst>
            <pc:docMk/>
            <pc:sldMk cId="0" sldId="257"/>
            <ac:spMk id="22" creationId="{00000000-0000-0000-0000-000000000000}"/>
          </ac:spMkLst>
        </pc:spChg>
      </pc:sldChg>
      <pc:sldChg chg="addSp delSp modSp mod modNotesTx">
        <pc:chgData name="Genevieve Larkin" userId="a20601950f8b114f" providerId="LiveId" clId="{B0F29D89-E47C-4D1F-B178-729987B8D550}" dt="2026-03-20T10:17:26.481" v="2653" actId="1076"/>
        <pc:sldMkLst>
          <pc:docMk/>
          <pc:sldMk cId="0" sldId="258"/>
        </pc:sldMkLst>
        <pc:spChg chg="mod">
          <ac:chgData name="Genevieve Larkin" userId="a20601950f8b114f" providerId="LiveId" clId="{B0F29D89-E47C-4D1F-B178-729987B8D550}" dt="2026-03-19T14:41:17.508" v="1165" actId="255"/>
          <ac:spMkLst>
            <pc:docMk/>
            <pc:sldMk cId="0" sldId="258"/>
            <ac:spMk id="2" creationId="{00000000-0000-0000-0000-000000000000}"/>
          </ac:spMkLst>
        </pc:spChg>
        <pc:spChg chg="mod">
          <ac:chgData name="Genevieve Larkin" userId="a20601950f8b114f" providerId="LiveId" clId="{B0F29D89-E47C-4D1F-B178-729987B8D550}" dt="2026-03-19T14:42:15.860" v="1183" actId="1076"/>
          <ac:spMkLst>
            <pc:docMk/>
            <pc:sldMk cId="0" sldId="258"/>
            <ac:spMk id="3" creationId="{00000000-0000-0000-0000-000000000000}"/>
          </ac:spMkLst>
        </pc:spChg>
        <pc:spChg chg="mod">
          <ac:chgData name="Genevieve Larkin" userId="a20601950f8b114f" providerId="LiveId" clId="{B0F29D89-E47C-4D1F-B178-729987B8D550}" dt="2026-03-19T14:42:30.276" v="1187" actId="1076"/>
          <ac:spMkLst>
            <pc:docMk/>
            <pc:sldMk cId="0" sldId="258"/>
            <ac:spMk id="4" creationId="{00000000-0000-0000-0000-000000000000}"/>
          </ac:spMkLst>
        </pc:spChg>
        <pc:spChg chg="mod">
          <ac:chgData name="Genevieve Larkin" userId="a20601950f8b114f" providerId="LiveId" clId="{B0F29D89-E47C-4D1F-B178-729987B8D550}" dt="2026-03-19T16:47:47.357" v="1581" actId="962"/>
          <ac:spMkLst>
            <pc:docMk/>
            <pc:sldMk cId="0" sldId="258"/>
            <ac:spMk id="5" creationId="{00000000-0000-0000-0000-000000000000}"/>
          </ac:spMkLst>
        </pc:spChg>
        <pc:spChg chg="mod">
          <ac:chgData name="Genevieve Larkin" userId="a20601950f8b114f" providerId="LiveId" clId="{B0F29D89-E47C-4D1F-B178-729987B8D550}" dt="2026-03-19T16:47:47.362" v="1582" actId="962"/>
          <ac:spMkLst>
            <pc:docMk/>
            <pc:sldMk cId="0" sldId="258"/>
            <ac:spMk id="6" creationId="{00000000-0000-0000-0000-000000000000}"/>
          </ac:spMkLst>
        </pc:spChg>
        <pc:spChg chg="del">
          <ac:chgData name="Genevieve Larkin" userId="a20601950f8b114f" providerId="LiveId" clId="{B0F29D89-E47C-4D1F-B178-729987B8D550}" dt="2026-03-19T13:27:22.551" v="500" actId="478"/>
          <ac:spMkLst>
            <pc:docMk/>
            <pc:sldMk cId="0" sldId="258"/>
            <ac:spMk id="7" creationId="{00000000-0000-0000-0000-000000000000}"/>
          </ac:spMkLst>
        </pc:spChg>
        <pc:spChg chg="add mod">
          <ac:chgData name="Genevieve Larkin" userId="a20601950f8b114f" providerId="LiveId" clId="{B0F29D89-E47C-4D1F-B178-729987B8D550}" dt="2026-03-20T10:17:26.481" v="2653" actId="1076"/>
          <ac:spMkLst>
            <pc:docMk/>
            <pc:sldMk cId="0" sldId="258"/>
            <ac:spMk id="7" creationId="{CAA91DD5-FE83-2BD9-3905-ED12C4041093}"/>
          </ac:spMkLst>
        </pc:spChg>
        <pc:spChg chg="add">
          <ac:chgData name="Genevieve Larkin" userId="a20601950f8b114f" providerId="LiveId" clId="{B0F29D89-E47C-4D1F-B178-729987B8D550}" dt="2026-03-19T15:56:56.968" v="1443"/>
          <ac:spMkLst>
            <pc:docMk/>
            <pc:sldMk cId="0" sldId="258"/>
            <ac:spMk id="8" creationId="{7BFB311C-C0A0-E02E-500E-36EE22C17941}"/>
          </ac:spMkLst>
        </pc:spChg>
      </pc:sldChg>
      <pc:sldChg chg="addSp delSp modSp mod modNotesTx">
        <pc:chgData name="Genevieve Larkin" userId="a20601950f8b114f" providerId="LiveId" clId="{B0F29D89-E47C-4D1F-B178-729987B8D550}" dt="2026-03-20T10:26:00.753" v="2727" actId="20577"/>
        <pc:sldMkLst>
          <pc:docMk/>
          <pc:sldMk cId="0" sldId="259"/>
        </pc:sldMkLst>
        <pc:spChg chg="mod">
          <ac:chgData name="Genevieve Larkin" userId="a20601950f8b114f" providerId="LiveId" clId="{B0F29D89-E47C-4D1F-B178-729987B8D550}" dt="2026-03-19T14:43:18.327" v="1278" actId="255"/>
          <ac:spMkLst>
            <pc:docMk/>
            <pc:sldMk cId="0" sldId="259"/>
            <ac:spMk id="2" creationId="{00000000-0000-0000-0000-000000000000}"/>
          </ac:spMkLst>
        </pc:spChg>
        <pc:spChg chg="mod">
          <ac:chgData name="Genevieve Larkin" userId="a20601950f8b114f" providerId="LiveId" clId="{B0F29D89-E47C-4D1F-B178-729987B8D550}" dt="2026-03-19T14:43:38.926" v="1281" actId="255"/>
          <ac:spMkLst>
            <pc:docMk/>
            <pc:sldMk cId="0" sldId="259"/>
            <ac:spMk id="3" creationId="{00000000-0000-0000-0000-000000000000}"/>
          </ac:spMkLst>
        </pc:spChg>
        <pc:spChg chg="mod">
          <ac:chgData name="Genevieve Larkin" userId="a20601950f8b114f" providerId="LiveId" clId="{B0F29D89-E47C-4D1F-B178-729987B8D550}" dt="2026-03-19T16:47:47.376" v="1583" actId="962"/>
          <ac:spMkLst>
            <pc:docMk/>
            <pc:sldMk cId="0" sldId="259"/>
            <ac:spMk id="4" creationId="{00000000-0000-0000-0000-000000000000}"/>
          </ac:spMkLst>
        </pc:spChg>
        <pc:spChg chg="add del mod">
          <ac:chgData name="Genevieve Larkin" userId="a20601950f8b114f" providerId="LiveId" clId="{B0F29D89-E47C-4D1F-B178-729987B8D550}" dt="2026-03-20T10:17:14.617" v="2652" actId="478"/>
          <ac:spMkLst>
            <pc:docMk/>
            <pc:sldMk cId="0" sldId="259"/>
            <ac:spMk id="5" creationId="{599BDF46-5852-C836-7DE1-3C2BC059D8AF}"/>
          </ac:spMkLst>
        </pc:spChg>
        <pc:spChg chg="mod">
          <ac:chgData name="Genevieve Larkin" userId="a20601950f8b114f" providerId="LiveId" clId="{B0F29D89-E47C-4D1F-B178-729987B8D550}" dt="2026-03-19T16:47:47.381" v="1584" actId="962"/>
          <ac:spMkLst>
            <pc:docMk/>
            <pc:sldMk cId="0" sldId="259"/>
            <ac:spMk id="6" creationId="{00000000-0000-0000-0000-000000000000}"/>
          </ac:spMkLst>
        </pc:spChg>
        <pc:spChg chg="mod">
          <ac:chgData name="Genevieve Larkin" userId="a20601950f8b114f" providerId="LiveId" clId="{B0F29D89-E47C-4D1F-B178-729987B8D550}" dt="2026-03-19T14:44:06.238" v="1285" actId="2711"/>
          <ac:spMkLst>
            <pc:docMk/>
            <pc:sldMk cId="0" sldId="259"/>
            <ac:spMk id="7" creationId="{00000000-0000-0000-0000-000000000000}"/>
          </ac:spMkLst>
        </pc:spChg>
        <pc:spChg chg="mod">
          <ac:chgData name="Genevieve Larkin" userId="a20601950f8b114f" providerId="LiveId" clId="{B0F29D89-E47C-4D1F-B178-729987B8D550}" dt="2026-03-19T14:44:54.460" v="1293" actId="1076"/>
          <ac:spMkLst>
            <pc:docMk/>
            <pc:sldMk cId="0" sldId="259"/>
            <ac:spMk id="8" creationId="{00000000-0000-0000-0000-000000000000}"/>
          </ac:spMkLst>
        </pc:spChg>
        <pc:spChg chg="mod">
          <ac:chgData name="Genevieve Larkin" userId="a20601950f8b114f" providerId="LiveId" clId="{B0F29D89-E47C-4D1F-B178-729987B8D550}" dt="2026-03-19T16:47:47.386" v="1585" actId="962"/>
          <ac:spMkLst>
            <pc:docMk/>
            <pc:sldMk cId="0" sldId="259"/>
            <ac:spMk id="10" creationId="{00000000-0000-0000-0000-000000000000}"/>
          </ac:spMkLst>
        </pc:spChg>
        <pc:spChg chg="mod">
          <ac:chgData name="Genevieve Larkin" userId="a20601950f8b114f" providerId="LiveId" clId="{B0F29D89-E47C-4D1F-B178-729987B8D550}" dt="2026-03-19T14:44:16.342" v="1286" actId="2711"/>
          <ac:spMkLst>
            <pc:docMk/>
            <pc:sldMk cId="0" sldId="259"/>
            <ac:spMk id="11" creationId="{00000000-0000-0000-0000-000000000000}"/>
          </ac:spMkLst>
        </pc:spChg>
        <pc:spChg chg="mod">
          <ac:chgData name="Genevieve Larkin" userId="a20601950f8b114f" providerId="LiveId" clId="{B0F29D89-E47C-4D1F-B178-729987B8D550}" dt="2026-03-19T14:44:48.012" v="1292" actId="1076"/>
          <ac:spMkLst>
            <pc:docMk/>
            <pc:sldMk cId="0" sldId="259"/>
            <ac:spMk id="12" creationId="{00000000-0000-0000-0000-000000000000}"/>
          </ac:spMkLst>
        </pc:spChg>
        <pc:spChg chg="mod">
          <ac:chgData name="Genevieve Larkin" userId="a20601950f8b114f" providerId="LiveId" clId="{B0F29D89-E47C-4D1F-B178-729987B8D550}" dt="2026-03-19T16:47:47.392" v="1586" actId="962"/>
          <ac:spMkLst>
            <pc:docMk/>
            <pc:sldMk cId="0" sldId="259"/>
            <ac:spMk id="14" creationId="{00000000-0000-0000-0000-000000000000}"/>
          </ac:spMkLst>
        </pc:spChg>
        <pc:spChg chg="mod">
          <ac:chgData name="Genevieve Larkin" userId="a20601950f8b114f" providerId="LiveId" clId="{B0F29D89-E47C-4D1F-B178-729987B8D550}" dt="2026-03-19T14:44:32.341" v="1289" actId="2711"/>
          <ac:spMkLst>
            <pc:docMk/>
            <pc:sldMk cId="0" sldId="259"/>
            <ac:spMk id="15" creationId="{00000000-0000-0000-0000-000000000000}"/>
          </ac:spMkLst>
        </pc:spChg>
        <pc:spChg chg="mod">
          <ac:chgData name="Genevieve Larkin" userId="a20601950f8b114f" providerId="LiveId" clId="{B0F29D89-E47C-4D1F-B178-729987B8D550}" dt="2026-03-19T14:44:59.349" v="1294" actId="1076"/>
          <ac:spMkLst>
            <pc:docMk/>
            <pc:sldMk cId="0" sldId="259"/>
            <ac:spMk id="16" creationId="{00000000-0000-0000-0000-000000000000}"/>
          </ac:spMkLst>
        </pc:spChg>
        <pc:spChg chg="mod">
          <ac:chgData name="Genevieve Larkin" userId="a20601950f8b114f" providerId="LiveId" clId="{B0F29D89-E47C-4D1F-B178-729987B8D550}" dt="2026-03-19T16:47:47.398" v="1587" actId="962"/>
          <ac:spMkLst>
            <pc:docMk/>
            <pc:sldMk cId="0" sldId="259"/>
            <ac:spMk id="18" creationId="{00000000-0000-0000-0000-000000000000}"/>
          </ac:spMkLst>
        </pc:spChg>
        <pc:spChg chg="mod">
          <ac:chgData name="Genevieve Larkin" userId="a20601950f8b114f" providerId="LiveId" clId="{B0F29D89-E47C-4D1F-B178-729987B8D550}" dt="2026-03-19T14:45:22.307" v="1297" actId="2711"/>
          <ac:spMkLst>
            <pc:docMk/>
            <pc:sldMk cId="0" sldId="259"/>
            <ac:spMk id="19" creationId="{00000000-0000-0000-0000-000000000000}"/>
          </ac:spMkLst>
        </pc:spChg>
        <pc:spChg chg="mod">
          <ac:chgData name="Genevieve Larkin" userId="a20601950f8b114f" providerId="LiveId" clId="{B0F29D89-E47C-4D1F-B178-729987B8D550}" dt="2026-03-20T10:24:49.762" v="2690" actId="20577"/>
          <ac:spMkLst>
            <pc:docMk/>
            <pc:sldMk cId="0" sldId="259"/>
            <ac:spMk id="20" creationId="{00000000-0000-0000-0000-000000000000}"/>
          </ac:spMkLst>
        </pc:spChg>
        <pc:spChg chg="mod">
          <ac:chgData name="Genevieve Larkin" userId="a20601950f8b114f" providerId="LiveId" clId="{B0F29D89-E47C-4D1F-B178-729987B8D550}" dt="2026-03-19T16:47:47.402" v="1588" actId="962"/>
          <ac:spMkLst>
            <pc:docMk/>
            <pc:sldMk cId="0" sldId="259"/>
            <ac:spMk id="22" creationId="{00000000-0000-0000-0000-000000000000}"/>
          </ac:spMkLst>
        </pc:spChg>
      </pc:sldChg>
      <pc:sldChg chg="addSp delSp modSp mod modNotesTx">
        <pc:chgData name="Genevieve Larkin" userId="a20601950f8b114f" providerId="LiveId" clId="{B0F29D89-E47C-4D1F-B178-729987B8D550}" dt="2026-03-20T10:18:55.168" v="2675" actId="478"/>
        <pc:sldMkLst>
          <pc:docMk/>
          <pc:sldMk cId="0" sldId="260"/>
        </pc:sldMkLst>
        <pc:spChg chg="mod">
          <ac:chgData name="Genevieve Larkin" userId="a20601950f8b114f" providerId="LiveId" clId="{B0F29D89-E47C-4D1F-B178-729987B8D550}" dt="2026-03-19T14:49:38.528" v="1340" actId="255"/>
          <ac:spMkLst>
            <pc:docMk/>
            <pc:sldMk cId="0" sldId="260"/>
            <ac:spMk id="2" creationId="{00000000-0000-0000-0000-000000000000}"/>
          </ac:spMkLst>
        </pc:spChg>
        <pc:spChg chg="mod">
          <ac:chgData name="Genevieve Larkin" userId="a20601950f8b114f" providerId="LiveId" clId="{B0F29D89-E47C-4D1F-B178-729987B8D550}" dt="2026-03-19T14:49:53.608" v="1345" actId="404"/>
          <ac:spMkLst>
            <pc:docMk/>
            <pc:sldMk cId="0" sldId="260"/>
            <ac:spMk id="3" creationId="{00000000-0000-0000-0000-000000000000}"/>
          </ac:spMkLst>
        </pc:spChg>
        <pc:spChg chg="mod">
          <ac:chgData name="Genevieve Larkin" userId="a20601950f8b114f" providerId="LiveId" clId="{B0F29D89-E47C-4D1F-B178-729987B8D550}" dt="2026-03-19T16:47:47.443" v="1593" actId="962"/>
          <ac:spMkLst>
            <pc:docMk/>
            <pc:sldMk cId="0" sldId="260"/>
            <ac:spMk id="4" creationId="{00000000-0000-0000-0000-000000000000}"/>
          </ac:spMkLst>
        </pc:spChg>
        <pc:spChg chg="mod">
          <ac:chgData name="Genevieve Larkin" userId="a20601950f8b114f" providerId="LiveId" clId="{B0F29D89-E47C-4D1F-B178-729987B8D550}" dt="2026-03-19T14:50:03.142" v="1346" actId="2711"/>
          <ac:spMkLst>
            <pc:docMk/>
            <pc:sldMk cId="0" sldId="260"/>
            <ac:spMk id="5" creationId="{00000000-0000-0000-0000-000000000000}"/>
          </ac:spMkLst>
        </pc:spChg>
        <pc:spChg chg="mod">
          <ac:chgData name="Genevieve Larkin" userId="a20601950f8b114f" providerId="LiveId" clId="{B0F29D89-E47C-4D1F-B178-729987B8D550}" dt="2026-03-19T16:47:47.448" v="1594" actId="962"/>
          <ac:spMkLst>
            <pc:docMk/>
            <pc:sldMk cId="0" sldId="260"/>
            <ac:spMk id="6" creationId="{00000000-0000-0000-0000-000000000000}"/>
          </ac:spMkLst>
        </pc:spChg>
        <pc:spChg chg="mod">
          <ac:chgData name="Genevieve Larkin" userId="a20601950f8b114f" providerId="LiveId" clId="{B0F29D89-E47C-4D1F-B178-729987B8D550}" dt="2026-03-19T16:47:47.452" v="1595" actId="962"/>
          <ac:spMkLst>
            <pc:docMk/>
            <pc:sldMk cId="0" sldId="260"/>
            <ac:spMk id="8" creationId="{00000000-0000-0000-0000-000000000000}"/>
          </ac:spMkLst>
        </pc:spChg>
        <pc:spChg chg="del mod">
          <ac:chgData name="Genevieve Larkin" userId="a20601950f8b114f" providerId="LiveId" clId="{B0F29D89-E47C-4D1F-B178-729987B8D550}" dt="2026-03-19T16:39:30.518" v="1514" actId="478"/>
          <ac:spMkLst>
            <pc:docMk/>
            <pc:sldMk cId="0" sldId="260"/>
            <ac:spMk id="9" creationId="{00000000-0000-0000-0000-000000000000}"/>
          </ac:spMkLst>
        </pc:spChg>
        <pc:spChg chg="add del mod">
          <ac:chgData name="Genevieve Larkin" userId="a20601950f8b114f" providerId="LiveId" clId="{B0F29D89-E47C-4D1F-B178-729987B8D550}" dt="2026-03-20T10:18:55.168" v="2675" actId="478"/>
          <ac:spMkLst>
            <pc:docMk/>
            <pc:sldMk cId="0" sldId="260"/>
            <ac:spMk id="9" creationId="{BA1BDC14-28BB-DDB8-6FC8-3882CFEE5DFB}"/>
          </ac:spMkLst>
        </pc:spChg>
        <pc:spChg chg="mod">
          <ac:chgData name="Genevieve Larkin" userId="a20601950f8b114f" providerId="LiveId" clId="{B0F29D89-E47C-4D1F-B178-729987B8D550}" dt="2026-03-19T16:47:47.457" v="1596" actId="962"/>
          <ac:spMkLst>
            <pc:docMk/>
            <pc:sldMk cId="0" sldId="260"/>
            <ac:spMk id="10" creationId="{00000000-0000-0000-0000-000000000000}"/>
          </ac:spMkLst>
        </pc:spChg>
        <pc:spChg chg="mod">
          <ac:chgData name="Genevieve Larkin" userId="a20601950f8b114f" providerId="LiveId" clId="{B0F29D89-E47C-4D1F-B178-729987B8D550}" dt="2026-03-19T14:50:11.372" v="1347" actId="2711"/>
          <ac:spMkLst>
            <pc:docMk/>
            <pc:sldMk cId="0" sldId="260"/>
            <ac:spMk id="11" creationId="{00000000-0000-0000-0000-000000000000}"/>
          </ac:spMkLst>
        </pc:spChg>
        <pc:spChg chg="mod">
          <ac:chgData name="Genevieve Larkin" userId="a20601950f8b114f" providerId="LiveId" clId="{B0F29D89-E47C-4D1F-B178-729987B8D550}" dt="2026-03-19T16:47:47.462" v="1597" actId="962"/>
          <ac:spMkLst>
            <pc:docMk/>
            <pc:sldMk cId="0" sldId="260"/>
            <ac:spMk id="12" creationId="{00000000-0000-0000-0000-000000000000}"/>
          </ac:spMkLst>
        </pc:spChg>
        <pc:spChg chg="mod">
          <ac:chgData name="Genevieve Larkin" userId="a20601950f8b114f" providerId="LiveId" clId="{B0F29D89-E47C-4D1F-B178-729987B8D550}" dt="2026-03-19T16:47:47.468" v="1598" actId="962"/>
          <ac:spMkLst>
            <pc:docMk/>
            <pc:sldMk cId="0" sldId="260"/>
            <ac:spMk id="14" creationId="{00000000-0000-0000-0000-000000000000}"/>
          </ac:spMkLst>
        </pc:spChg>
        <pc:spChg chg="del mod">
          <ac:chgData name="Genevieve Larkin" userId="a20601950f8b114f" providerId="LiveId" clId="{B0F29D89-E47C-4D1F-B178-729987B8D550}" dt="2026-03-19T16:39:33.008" v="1515" actId="478"/>
          <ac:spMkLst>
            <pc:docMk/>
            <pc:sldMk cId="0" sldId="260"/>
            <ac:spMk id="15" creationId="{00000000-0000-0000-0000-000000000000}"/>
          </ac:spMkLst>
        </pc:spChg>
        <pc:spChg chg="mod">
          <ac:chgData name="Genevieve Larkin" userId="a20601950f8b114f" providerId="LiveId" clId="{B0F29D89-E47C-4D1F-B178-729987B8D550}" dt="2026-03-19T16:47:47.474" v="1599" actId="962"/>
          <ac:spMkLst>
            <pc:docMk/>
            <pc:sldMk cId="0" sldId="260"/>
            <ac:spMk id="16" creationId="{00000000-0000-0000-0000-000000000000}"/>
          </ac:spMkLst>
        </pc:spChg>
        <pc:spChg chg="mod">
          <ac:chgData name="Genevieve Larkin" userId="a20601950f8b114f" providerId="LiveId" clId="{B0F29D89-E47C-4D1F-B178-729987B8D550}" dt="2026-03-19T14:50:17.851" v="1348" actId="2711"/>
          <ac:spMkLst>
            <pc:docMk/>
            <pc:sldMk cId="0" sldId="260"/>
            <ac:spMk id="17" creationId="{00000000-0000-0000-0000-000000000000}"/>
          </ac:spMkLst>
        </pc:spChg>
        <pc:spChg chg="mod">
          <ac:chgData name="Genevieve Larkin" userId="a20601950f8b114f" providerId="LiveId" clId="{B0F29D89-E47C-4D1F-B178-729987B8D550}" dt="2026-03-19T16:47:47.479" v="1600" actId="962"/>
          <ac:spMkLst>
            <pc:docMk/>
            <pc:sldMk cId="0" sldId="260"/>
            <ac:spMk id="18" creationId="{00000000-0000-0000-0000-000000000000}"/>
          </ac:spMkLst>
        </pc:spChg>
        <pc:spChg chg="mod">
          <ac:chgData name="Genevieve Larkin" userId="a20601950f8b114f" providerId="LiveId" clId="{B0F29D89-E47C-4D1F-B178-729987B8D550}" dt="2026-03-19T16:47:47.484" v="1601" actId="962"/>
          <ac:spMkLst>
            <pc:docMk/>
            <pc:sldMk cId="0" sldId="260"/>
            <ac:spMk id="20" creationId="{00000000-0000-0000-0000-000000000000}"/>
          </ac:spMkLst>
        </pc:spChg>
        <pc:spChg chg="del mod">
          <ac:chgData name="Genevieve Larkin" userId="a20601950f8b114f" providerId="LiveId" clId="{B0F29D89-E47C-4D1F-B178-729987B8D550}" dt="2026-03-19T16:39:36.345" v="1516" actId="478"/>
          <ac:spMkLst>
            <pc:docMk/>
            <pc:sldMk cId="0" sldId="260"/>
            <ac:spMk id="21" creationId="{00000000-0000-0000-0000-000000000000}"/>
          </ac:spMkLst>
        </pc:spChg>
      </pc:sldChg>
      <pc:sldChg chg="delSp modSp mod modNotesTx">
        <pc:chgData name="Genevieve Larkin" userId="a20601950f8b114f" providerId="LiveId" clId="{B0F29D89-E47C-4D1F-B178-729987B8D550}" dt="2026-03-20T09:49:08.546" v="2418" actId="20577"/>
        <pc:sldMkLst>
          <pc:docMk/>
          <pc:sldMk cId="0" sldId="261"/>
        </pc:sldMkLst>
        <pc:spChg chg="mod">
          <ac:chgData name="Genevieve Larkin" userId="a20601950f8b114f" providerId="LiveId" clId="{B0F29D89-E47C-4D1F-B178-729987B8D550}" dt="2026-03-19T14:51:21.328" v="1355" actId="255"/>
          <ac:spMkLst>
            <pc:docMk/>
            <pc:sldMk cId="0" sldId="261"/>
            <ac:spMk id="2" creationId="{00000000-0000-0000-0000-000000000000}"/>
          </ac:spMkLst>
        </pc:spChg>
        <pc:spChg chg="mod">
          <ac:chgData name="Genevieve Larkin" userId="a20601950f8b114f" providerId="LiveId" clId="{B0F29D89-E47C-4D1F-B178-729987B8D550}" dt="2026-03-19T14:52:11.179" v="1364" actId="2711"/>
          <ac:spMkLst>
            <pc:docMk/>
            <pc:sldMk cId="0" sldId="261"/>
            <ac:spMk id="3" creationId="{00000000-0000-0000-0000-000000000000}"/>
          </ac:spMkLst>
        </pc:spChg>
        <pc:spChg chg="mod">
          <ac:chgData name="Genevieve Larkin" userId="a20601950f8b114f" providerId="LiveId" clId="{B0F29D89-E47C-4D1F-B178-729987B8D550}" dt="2026-03-19T16:47:47.492" v="1602" actId="962"/>
          <ac:spMkLst>
            <pc:docMk/>
            <pc:sldMk cId="0" sldId="261"/>
            <ac:spMk id="4" creationId="{00000000-0000-0000-0000-000000000000}"/>
          </ac:spMkLst>
        </pc:spChg>
        <pc:spChg chg="mod">
          <ac:chgData name="Genevieve Larkin" userId="a20601950f8b114f" providerId="LiveId" clId="{B0F29D89-E47C-4D1F-B178-729987B8D550}" dt="2026-03-19T14:51:58.721" v="1363" actId="255"/>
          <ac:spMkLst>
            <pc:docMk/>
            <pc:sldMk cId="0" sldId="261"/>
            <ac:spMk id="6" creationId="{00000000-0000-0000-0000-000000000000}"/>
          </ac:spMkLst>
        </pc:spChg>
        <pc:spChg chg="mod">
          <ac:chgData name="Genevieve Larkin" userId="a20601950f8b114f" providerId="LiveId" clId="{B0F29D89-E47C-4D1F-B178-729987B8D550}" dt="2026-03-19T16:47:47.498" v="1603" actId="962"/>
          <ac:spMkLst>
            <pc:docMk/>
            <pc:sldMk cId="0" sldId="261"/>
            <ac:spMk id="7" creationId="{00000000-0000-0000-0000-000000000000}"/>
          </ac:spMkLst>
        </pc:spChg>
      </pc:sldChg>
      <pc:sldChg chg="addSp delSp modSp mod ord modNotesTx">
        <pc:chgData name="Genevieve Larkin" userId="a20601950f8b114f" providerId="LiveId" clId="{B0F29D89-E47C-4D1F-B178-729987B8D550}" dt="2026-03-20T10:18:10.758" v="2672" actId="20577"/>
        <pc:sldMkLst>
          <pc:docMk/>
          <pc:sldMk cId="0" sldId="262"/>
        </pc:sldMkLst>
        <pc:spChg chg="mod">
          <ac:chgData name="Genevieve Larkin" userId="a20601950f8b114f" providerId="LiveId" clId="{B0F29D89-E47C-4D1F-B178-729987B8D550}" dt="2026-03-19T14:46:14.711" v="1304" actId="403"/>
          <ac:spMkLst>
            <pc:docMk/>
            <pc:sldMk cId="0" sldId="262"/>
            <ac:spMk id="2" creationId="{00000000-0000-0000-0000-000000000000}"/>
          </ac:spMkLst>
        </pc:spChg>
        <pc:spChg chg="mod">
          <ac:chgData name="Genevieve Larkin" userId="a20601950f8b114f" providerId="LiveId" clId="{B0F29D89-E47C-4D1F-B178-729987B8D550}" dt="2026-03-19T14:46:27.396" v="1306" actId="14100"/>
          <ac:spMkLst>
            <pc:docMk/>
            <pc:sldMk cId="0" sldId="262"/>
            <ac:spMk id="3" creationId="{00000000-0000-0000-0000-000000000000}"/>
          </ac:spMkLst>
        </pc:spChg>
        <pc:spChg chg="mod">
          <ac:chgData name="Genevieve Larkin" userId="a20601950f8b114f" providerId="LiveId" clId="{B0F29D89-E47C-4D1F-B178-729987B8D550}" dt="2026-03-19T16:47:47.418" v="1589" actId="962"/>
          <ac:spMkLst>
            <pc:docMk/>
            <pc:sldMk cId="0" sldId="262"/>
            <ac:spMk id="4" creationId="{00000000-0000-0000-0000-000000000000}"/>
          </ac:spMkLst>
        </pc:spChg>
        <pc:spChg chg="mod">
          <ac:chgData name="Genevieve Larkin" userId="a20601950f8b114f" providerId="LiveId" clId="{B0F29D89-E47C-4D1F-B178-729987B8D550}" dt="2026-03-19T14:46:45.268" v="1308" actId="255"/>
          <ac:spMkLst>
            <pc:docMk/>
            <pc:sldMk cId="0" sldId="262"/>
            <ac:spMk id="5" creationId="{00000000-0000-0000-0000-000000000000}"/>
          </ac:spMkLst>
        </pc:spChg>
        <pc:spChg chg="mod">
          <ac:chgData name="Genevieve Larkin" userId="a20601950f8b114f" providerId="LiveId" clId="{B0F29D89-E47C-4D1F-B178-729987B8D550}" dt="2026-03-19T14:46:57.120" v="1312" actId="403"/>
          <ac:spMkLst>
            <pc:docMk/>
            <pc:sldMk cId="0" sldId="262"/>
            <ac:spMk id="6" creationId="{00000000-0000-0000-0000-000000000000}"/>
          </ac:spMkLst>
        </pc:spChg>
        <pc:spChg chg="add mod">
          <ac:chgData name="Genevieve Larkin" userId="a20601950f8b114f" providerId="LiveId" clId="{B0F29D89-E47C-4D1F-B178-729987B8D550}" dt="2026-03-19T14:47:11.075" v="1314" actId="571"/>
          <ac:spMkLst>
            <pc:docMk/>
            <pc:sldMk cId="0" sldId="262"/>
            <ac:spMk id="7" creationId="{06CE4928-65AA-5602-4EB8-BA62D6D8DC65}"/>
          </ac:spMkLst>
        </pc:spChg>
        <pc:spChg chg="add mod">
          <ac:chgData name="Genevieve Larkin" userId="a20601950f8b114f" providerId="LiveId" clId="{B0F29D89-E47C-4D1F-B178-729987B8D550}" dt="2026-03-19T14:47:11.075" v="1314" actId="571"/>
          <ac:spMkLst>
            <pc:docMk/>
            <pc:sldMk cId="0" sldId="262"/>
            <ac:spMk id="8" creationId="{E6F4E776-D4B1-2F25-2D3B-717EBB990583}"/>
          </ac:spMkLst>
        </pc:spChg>
        <pc:spChg chg="mod">
          <ac:chgData name="Genevieve Larkin" userId="a20601950f8b114f" providerId="LiveId" clId="{B0F29D89-E47C-4D1F-B178-729987B8D550}" dt="2026-03-19T16:47:47.424" v="1590" actId="962"/>
          <ac:spMkLst>
            <pc:docMk/>
            <pc:sldMk cId="0" sldId="262"/>
            <ac:spMk id="9" creationId="{00000000-0000-0000-0000-000000000000}"/>
          </ac:spMkLst>
        </pc:spChg>
        <pc:spChg chg="mod">
          <ac:chgData name="Genevieve Larkin" userId="a20601950f8b114f" providerId="LiveId" clId="{B0F29D89-E47C-4D1F-B178-729987B8D550}" dt="2026-03-19T14:47:45.344" v="1323" actId="255"/>
          <ac:spMkLst>
            <pc:docMk/>
            <pc:sldMk cId="0" sldId="262"/>
            <ac:spMk id="10" creationId="{00000000-0000-0000-0000-000000000000}"/>
          </ac:spMkLst>
        </pc:spChg>
        <pc:spChg chg="mod">
          <ac:chgData name="Genevieve Larkin" userId="a20601950f8b114f" providerId="LiveId" clId="{B0F29D89-E47C-4D1F-B178-729987B8D550}" dt="2026-03-19T14:47:32.686" v="1321" actId="20577"/>
          <ac:spMkLst>
            <pc:docMk/>
            <pc:sldMk cId="0" sldId="262"/>
            <ac:spMk id="11" creationId="{00000000-0000-0000-0000-000000000000}"/>
          </ac:spMkLst>
        </pc:spChg>
        <pc:spChg chg="mod">
          <ac:chgData name="Genevieve Larkin" userId="a20601950f8b114f" providerId="LiveId" clId="{B0F29D89-E47C-4D1F-B178-729987B8D550}" dt="2026-03-19T16:47:47.428" v="1591" actId="962"/>
          <ac:spMkLst>
            <pc:docMk/>
            <pc:sldMk cId="0" sldId="262"/>
            <ac:spMk id="14" creationId="{00000000-0000-0000-0000-000000000000}"/>
          </ac:spMkLst>
        </pc:spChg>
        <pc:spChg chg="mod">
          <ac:chgData name="Genevieve Larkin" userId="a20601950f8b114f" providerId="LiveId" clId="{B0F29D89-E47C-4D1F-B178-729987B8D550}" dt="2026-03-19T15:43:55.194" v="1438" actId="20577"/>
          <ac:spMkLst>
            <pc:docMk/>
            <pc:sldMk cId="0" sldId="262"/>
            <ac:spMk id="15" creationId="{00000000-0000-0000-0000-000000000000}"/>
          </ac:spMkLst>
        </pc:spChg>
        <pc:spChg chg="mod">
          <ac:chgData name="Genevieve Larkin" userId="a20601950f8b114f" providerId="LiveId" clId="{B0F29D89-E47C-4D1F-B178-729987B8D550}" dt="2026-03-20T10:18:10.758" v="2672" actId="20577"/>
          <ac:spMkLst>
            <pc:docMk/>
            <pc:sldMk cId="0" sldId="262"/>
            <ac:spMk id="16" creationId="{00000000-0000-0000-0000-000000000000}"/>
          </ac:spMkLst>
        </pc:spChg>
        <pc:spChg chg="mod">
          <ac:chgData name="Genevieve Larkin" userId="a20601950f8b114f" providerId="LiveId" clId="{B0F29D89-E47C-4D1F-B178-729987B8D550}" dt="2026-03-19T16:47:47.434" v="1592" actId="962"/>
          <ac:spMkLst>
            <pc:docMk/>
            <pc:sldMk cId="0" sldId="262"/>
            <ac:spMk id="19" creationId="{00000000-0000-0000-0000-000000000000}"/>
          </ac:spMkLst>
        </pc:spChg>
        <pc:spChg chg="mod">
          <ac:chgData name="Genevieve Larkin" userId="a20601950f8b114f" providerId="LiveId" clId="{B0F29D89-E47C-4D1F-B178-729987B8D550}" dt="2026-03-19T14:48:43.157" v="1338" actId="14100"/>
          <ac:spMkLst>
            <pc:docMk/>
            <pc:sldMk cId="0" sldId="262"/>
            <ac:spMk id="20" creationId="{00000000-0000-0000-0000-000000000000}"/>
          </ac:spMkLst>
        </pc:spChg>
        <pc:spChg chg="mod">
          <ac:chgData name="Genevieve Larkin" userId="a20601950f8b114f" providerId="LiveId" clId="{B0F29D89-E47C-4D1F-B178-729987B8D550}" dt="2026-03-19T14:48:30.301" v="1335" actId="20577"/>
          <ac:spMkLst>
            <pc:docMk/>
            <pc:sldMk cId="0" sldId="262"/>
            <ac:spMk id="21" creationId="{00000000-0000-0000-0000-000000000000}"/>
          </ac:spMkLst>
        </pc:spChg>
      </pc:sldChg>
      <pc:sldChg chg="addSp delSp modSp mod modNotesTx">
        <pc:chgData name="Genevieve Larkin" userId="a20601950f8b114f" providerId="LiveId" clId="{B0F29D89-E47C-4D1F-B178-729987B8D550}" dt="2026-03-20T09:52:16.718" v="2444" actId="20577"/>
        <pc:sldMkLst>
          <pc:docMk/>
          <pc:sldMk cId="0" sldId="263"/>
        </pc:sldMkLst>
        <pc:spChg chg="del">
          <ac:chgData name="Genevieve Larkin" userId="a20601950f8b114f" providerId="LiveId" clId="{B0F29D89-E47C-4D1F-B178-729987B8D550}" dt="2026-03-19T13:48:04.683" v="611" actId="478"/>
          <ac:spMkLst>
            <pc:docMk/>
            <pc:sldMk cId="0" sldId="263"/>
            <ac:spMk id="6" creationId="{D3001393-5CB6-9BA8-08BA-5D2B6785F955}"/>
          </ac:spMkLst>
        </pc:spChg>
        <pc:spChg chg="add mod">
          <ac:chgData name="Genevieve Larkin" userId="a20601950f8b114f" providerId="LiveId" clId="{B0F29D89-E47C-4D1F-B178-729987B8D550}" dt="2026-03-19T17:06:48.580" v="1875" actId="1076"/>
          <ac:spMkLst>
            <pc:docMk/>
            <pc:sldMk cId="0" sldId="263"/>
            <ac:spMk id="7" creationId="{C0FAED54-7831-3B1E-A2D9-8819DB40077F}"/>
          </ac:spMkLst>
        </pc:spChg>
      </pc:sldChg>
      <pc:sldChg chg="addSp delSp modSp mod modShow modNotesTx">
        <pc:chgData name="Genevieve Larkin" userId="a20601950f8b114f" providerId="LiveId" clId="{B0F29D89-E47C-4D1F-B178-729987B8D550}" dt="2026-03-20T10:19:08.347" v="2677" actId="1076"/>
        <pc:sldMkLst>
          <pc:docMk/>
          <pc:sldMk cId="0" sldId="264"/>
        </pc:sldMkLst>
        <pc:spChg chg="mod">
          <ac:chgData name="Genevieve Larkin" userId="a20601950f8b114f" providerId="LiveId" clId="{B0F29D89-E47C-4D1F-B178-729987B8D550}" dt="2026-03-19T14:52:35.780" v="1366" actId="2711"/>
          <ac:spMkLst>
            <pc:docMk/>
            <pc:sldMk cId="0" sldId="264"/>
            <ac:spMk id="2" creationId="{00000000-0000-0000-0000-000000000000}"/>
          </ac:spMkLst>
        </pc:spChg>
        <pc:spChg chg="mod">
          <ac:chgData name="Genevieve Larkin" userId="a20601950f8b114f" providerId="LiveId" clId="{B0F29D89-E47C-4D1F-B178-729987B8D550}" dt="2026-03-19T16:47:47.512" v="1604" actId="962"/>
          <ac:spMkLst>
            <pc:docMk/>
            <pc:sldMk cId="0" sldId="264"/>
            <ac:spMk id="3" creationId="{00000000-0000-0000-0000-000000000000}"/>
          </ac:spMkLst>
        </pc:spChg>
        <pc:spChg chg="add mod">
          <ac:chgData name="Genevieve Larkin" userId="a20601950f8b114f" providerId="LiveId" clId="{B0F29D89-E47C-4D1F-B178-729987B8D550}" dt="2026-03-20T10:19:08.347" v="2677" actId="1076"/>
          <ac:spMkLst>
            <pc:docMk/>
            <pc:sldMk cId="0" sldId="264"/>
            <ac:spMk id="4" creationId="{9B0AB679-9A30-2338-018E-BF8875B364DF}"/>
          </ac:spMkLst>
        </pc:spChg>
        <pc:spChg chg="mod">
          <ac:chgData name="Genevieve Larkin" userId="a20601950f8b114f" providerId="LiveId" clId="{B0F29D89-E47C-4D1F-B178-729987B8D550}" dt="2026-03-19T17:03:09.752" v="1847" actId="20577"/>
          <ac:spMkLst>
            <pc:docMk/>
            <pc:sldMk cId="0" sldId="264"/>
            <ac:spMk id="5" creationId="{00000000-0000-0000-0000-000000000000}"/>
          </ac:spMkLst>
        </pc:spChg>
        <pc:picChg chg="del mod">
          <ac:chgData name="Genevieve Larkin" userId="a20601950f8b114f" providerId="LiveId" clId="{B0F29D89-E47C-4D1F-B178-729987B8D550}" dt="2026-03-19T16:55:51.002" v="1657" actId="478"/>
          <ac:picMkLst>
            <pc:docMk/>
            <pc:sldMk cId="0" sldId="264"/>
            <ac:picMk id="4" creationId="{00000000-0000-0000-0000-000000000000}"/>
          </ac:picMkLst>
        </pc:picChg>
      </pc:sldChg>
      <pc:sldChg chg="addSp delSp modSp mod modNotesTx">
        <pc:chgData name="Genevieve Larkin" userId="a20601950f8b114f" providerId="LiveId" clId="{B0F29D89-E47C-4D1F-B178-729987B8D550}" dt="2026-03-19T17:47:36.438" v="2245" actId="14826"/>
        <pc:sldMkLst>
          <pc:docMk/>
          <pc:sldMk cId="0" sldId="265"/>
        </pc:sldMkLst>
        <pc:spChg chg="mod">
          <ac:chgData name="Genevieve Larkin" userId="a20601950f8b114f" providerId="LiveId" clId="{B0F29D89-E47C-4D1F-B178-729987B8D550}" dt="2026-03-19T14:56:10.237" v="1386" actId="255"/>
          <ac:spMkLst>
            <pc:docMk/>
            <pc:sldMk cId="0" sldId="265"/>
            <ac:spMk id="2" creationId="{00000000-0000-0000-0000-000000000000}"/>
          </ac:spMkLst>
        </pc:spChg>
        <pc:spChg chg="mod">
          <ac:chgData name="Genevieve Larkin" userId="a20601950f8b114f" providerId="LiveId" clId="{B0F29D89-E47C-4D1F-B178-729987B8D550}" dt="2026-03-19T16:47:47.521" v="1605" actId="962"/>
          <ac:spMkLst>
            <pc:docMk/>
            <pc:sldMk cId="0" sldId="265"/>
            <ac:spMk id="3" creationId="{00000000-0000-0000-0000-000000000000}"/>
          </ac:spMkLst>
        </pc:spChg>
        <pc:spChg chg="mod">
          <ac:chgData name="Genevieve Larkin" userId="a20601950f8b114f" providerId="LiveId" clId="{B0F29D89-E47C-4D1F-B178-729987B8D550}" dt="2026-03-19T14:56:22.031" v="1388" actId="255"/>
          <ac:spMkLst>
            <pc:docMk/>
            <pc:sldMk cId="0" sldId="265"/>
            <ac:spMk id="5" creationId="{00000000-0000-0000-0000-000000000000}"/>
          </ac:spMkLst>
        </pc:spChg>
        <pc:spChg chg="mod">
          <ac:chgData name="Genevieve Larkin" userId="a20601950f8b114f" providerId="LiveId" clId="{B0F29D89-E47C-4D1F-B178-729987B8D550}" dt="2026-03-19T16:47:47.525" v="1606" actId="962"/>
          <ac:spMkLst>
            <pc:docMk/>
            <pc:sldMk cId="0" sldId="265"/>
            <ac:spMk id="6" creationId="{00000000-0000-0000-0000-000000000000}"/>
          </ac:spMkLst>
        </pc:spChg>
        <pc:spChg chg="mod">
          <ac:chgData name="Genevieve Larkin" userId="a20601950f8b114f" providerId="LiveId" clId="{B0F29D89-E47C-4D1F-B178-729987B8D550}" dt="2026-03-19T14:56:34.671" v="1390" actId="255"/>
          <ac:spMkLst>
            <pc:docMk/>
            <pc:sldMk cId="0" sldId="265"/>
            <ac:spMk id="8" creationId="{00000000-0000-0000-0000-000000000000}"/>
          </ac:spMkLst>
        </pc:spChg>
        <pc:spChg chg="mod">
          <ac:chgData name="Genevieve Larkin" userId="a20601950f8b114f" providerId="LiveId" clId="{B0F29D89-E47C-4D1F-B178-729987B8D550}" dt="2026-03-19T16:47:47.530" v="1607" actId="962"/>
          <ac:spMkLst>
            <pc:docMk/>
            <pc:sldMk cId="0" sldId="265"/>
            <ac:spMk id="9" creationId="{00000000-0000-0000-0000-000000000000}"/>
          </ac:spMkLst>
        </pc:spChg>
        <pc:spChg chg="mod">
          <ac:chgData name="Genevieve Larkin" userId="a20601950f8b114f" providerId="LiveId" clId="{B0F29D89-E47C-4D1F-B178-729987B8D550}" dt="2026-03-19T14:56:50.783" v="1392" actId="255"/>
          <ac:spMkLst>
            <pc:docMk/>
            <pc:sldMk cId="0" sldId="265"/>
            <ac:spMk id="11" creationId="{00000000-0000-0000-0000-000000000000}"/>
          </ac:spMkLst>
        </pc:spChg>
        <pc:picChg chg="mod">
          <ac:chgData name="Genevieve Larkin" userId="a20601950f8b114f" providerId="LiveId" clId="{B0F29D89-E47C-4D1F-B178-729987B8D550}" dt="2026-03-19T17:47:36.438" v="2245" actId="14826"/>
          <ac:picMkLst>
            <pc:docMk/>
            <pc:sldMk cId="0" sldId="265"/>
            <ac:picMk id="7" creationId="{00000000-0000-0000-0000-000000000000}"/>
          </ac:picMkLst>
        </pc:picChg>
        <pc:picChg chg="add del mod">
          <ac:chgData name="Genevieve Larkin" userId="a20601950f8b114f" providerId="LiveId" clId="{B0F29D89-E47C-4D1F-B178-729987B8D550}" dt="2026-03-19T12:26:46.834" v="471" actId="21"/>
          <ac:picMkLst>
            <pc:docMk/>
            <pc:sldMk cId="0" sldId="265"/>
            <ac:picMk id="13" creationId="{90586A4A-E729-B8A5-E582-B5B5AB5202DA}"/>
          </ac:picMkLst>
        </pc:picChg>
      </pc:sldChg>
      <pc:sldChg chg="addSp modSp mod modNotesTx">
        <pc:chgData name="Genevieve Larkin" userId="a20601950f8b114f" providerId="LiveId" clId="{B0F29D89-E47C-4D1F-B178-729987B8D550}" dt="2026-03-20T09:53:45.262" v="2478" actId="20577"/>
        <pc:sldMkLst>
          <pc:docMk/>
          <pc:sldMk cId="0" sldId="266"/>
        </pc:sldMkLst>
        <pc:spChg chg="add mod">
          <ac:chgData name="Genevieve Larkin" userId="a20601950f8b114f" providerId="LiveId" clId="{B0F29D89-E47C-4D1F-B178-729987B8D550}" dt="2026-03-19T17:55:55.562" v="2317" actId="1076"/>
          <ac:spMkLst>
            <pc:docMk/>
            <pc:sldMk cId="0" sldId="266"/>
            <ac:spMk id="4" creationId="{7BA6B4DE-3A91-FB9A-397F-F97133E31713}"/>
          </ac:spMkLst>
        </pc:spChg>
        <pc:picChg chg="mod">
          <ac:chgData name="Genevieve Larkin" userId="a20601950f8b114f" providerId="LiveId" clId="{B0F29D89-E47C-4D1F-B178-729987B8D550}" dt="2026-03-19T17:55:31.154" v="2300" actId="14100"/>
          <ac:picMkLst>
            <pc:docMk/>
            <pc:sldMk cId="0" sldId="266"/>
            <ac:picMk id="3" creationId="{00000000-0000-0000-0000-000000000000}"/>
          </ac:picMkLst>
        </pc:picChg>
      </pc:sldChg>
      <pc:sldChg chg="addSp modSp mod modNotesTx">
        <pc:chgData name="Genevieve Larkin" userId="a20601950f8b114f" providerId="LiveId" clId="{B0F29D89-E47C-4D1F-B178-729987B8D550}" dt="2026-03-20T10:20:49.498" v="2681" actId="20577"/>
        <pc:sldMkLst>
          <pc:docMk/>
          <pc:sldMk cId="0" sldId="267"/>
        </pc:sldMkLst>
        <pc:spChg chg="add mod">
          <ac:chgData name="Genevieve Larkin" userId="a20601950f8b114f" providerId="LiveId" clId="{B0F29D89-E47C-4D1F-B178-729987B8D550}" dt="2026-03-19T17:55:01.236" v="2284" actId="14100"/>
          <ac:spMkLst>
            <pc:docMk/>
            <pc:sldMk cId="0" sldId="267"/>
            <ac:spMk id="4" creationId="{46EC8006-A6F6-8885-D688-9DB7E77E9009}"/>
          </ac:spMkLst>
        </pc:spChg>
        <pc:picChg chg="mod">
          <ac:chgData name="Genevieve Larkin" userId="a20601950f8b114f" providerId="LiveId" clId="{B0F29D89-E47C-4D1F-B178-729987B8D550}" dt="2026-03-19T14:57:42.883" v="1395" actId="14100"/>
          <ac:picMkLst>
            <pc:docMk/>
            <pc:sldMk cId="0" sldId="267"/>
            <ac:picMk id="3" creationId="{00000000-0000-0000-0000-000000000000}"/>
          </ac:picMkLst>
        </pc:picChg>
      </pc:sldChg>
      <pc:sldChg chg="addSp modSp mod">
        <pc:chgData name="Genevieve Larkin" userId="a20601950f8b114f" providerId="LiveId" clId="{B0F29D89-E47C-4D1F-B178-729987B8D550}" dt="2026-03-19T17:55:24.283" v="2299" actId="1076"/>
        <pc:sldMkLst>
          <pc:docMk/>
          <pc:sldMk cId="0" sldId="268"/>
        </pc:sldMkLst>
        <pc:spChg chg="add mod">
          <ac:chgData name="Genevieve Larkin" userId="a20601950f8b114f" providerId="LiveId" clId="{B0F29D89-E47C-4D1F-B178-729987B8D550}" dt="2026-03-19T17:55:24.283" v="2299" actId="1076"/>
          <ac:spMkLst>
            <pc:docMk/>
            <pc:sldMk cId="0" sldId="268"/>
            <ac:spMk id="4" creationId="{B0EDA75A-B0B1-03DB-3AB8-4C4765CB8C37}"/>
          </ac:spMkLst>
        </pc:spChg>
        <pc:picChg chg="mod">
          <ac:chgData name="Genevieve Larkin" userId="a20601950f8b114f" providerId="LiveId" clId="{B0F29D89-E47C-4D1F-B178-729987B8D550}" dt="2026-03-19T14:57:33.608" v="1394" actId="14100"/>
          <ac:picMkLst>
            <pc:docMk/>
            <pc:sldMk cId="0" sldId="268"/>
            <ac:picMk id="3" creationId="{00000000-0000-0000-0000-000000000000}"/>
          </ac:picMkLst>
        </pc:picChg>
      </pc:sldChg>
      <pc:sldChg chg="addSp modSp mod modNotesTx">
        <pc:chgData name="Genevieve Larkin" userId="a20601950f8b114f" providerId="LiveId" clId="{B0F29D89-E47C-4D1F-B178-729987B8D550}" dt="2026-03-19T17:56:27.314" v="2354" actId="14100"/>
        <pc:sldMkLst>
          <pc:docMk/>
          <pc:sldMk cId="0" sldId="269"/>
        </pc:sldMkLst>
        <pc:spChg chg="add mod">
          <ac:chgData name="Genevieve Larkin" userId="a20601950f8b114f" providerId="LiveId" clId="{B0F29D89-E47C-4D1F-B178-729987B8D550}" dt="2026-03-19T17:56:27.314" v="2354" actId="14100"/>
          <ac:spMkLst>
            <pc:docMk/>
            <pc:sldMk cId="0" sldId="269"/>
            <ac:spMk id="4" creationId="{2DDC9733-2ED6-522A-0277-5198776AB98A}"/>
          </ac:spMkLst>
        </pc:spChg>
        <pc:picChg chg="mod">
          <ac:chgData name="Genevieve Larkin" userId="a20601950f8b114f" providerId="LiveId" clId="{B0F29D89-E47C-4D1F-B178-729987B8D550}" dt="2026-03-19T17:56:03.889" v="2318" actId="14100"/>
          <ac:picMkLst>
            <pc:docMk/>
            <pc:sldMk cId="0" sldId="269"/>
            <ac:picMk id="3" creationId="{00000000-0000-0000-0000-000000000000}"/>
          </ac:picMkLst>
        </pc:picChg>
      </pc:sldChg>
      <pc:sldChg chg="modSp mod modNotesTx">
        <pc:chgData name="Genevieve Larkin" userId="a20601950f8b114f" providerId="LiveId" clId="{B0F29D89-E47C-4D1F-B178-729987B8D550}" dt="2026-03-20T09:57:40.268" v="2538" actId="20577"/>
        <pc:sldMkLst>
          <pc:docMk/>
          <pc:sldMk cId="0" sldId="270"/>
        </pc:sldMkLst>
        <pc:spChg chg="mod">
          <ac:chgData name="Genevieve Larkin" userId="a20601950f8b114f" providerId="LiveId" clId="{B0F29D89-E47C-4D1F-B178-729987B8D550}" dt="2026-03-19T16:47:47.541" v="1608" actId="962"/>
          <ac:spMkLst>
            <pc:docMk/>
            <pc:sldMk cId="0" sldId="270"/>
            <ac:spMk id="2" creationId="{00000000-0000-0000-0000-000000000000}"/>
          </ac:spMkLst>
        </pc:spChg>
        <pc:spChg chg="mod">
          <ac:chgData name="Genevieve Larkin" userId="a20601950f8b114f" providerId="LiveId" clId="{B0F29D89-E47C-4D1F-B178-729987B8D550}" dt="2026-03-19T14:58:15.381" v="1397" actId="2711"/>
          <ac:spMkLst>
            <pc:docMk/>
            <pc:sldMk cId="0" sldId="270"/>
            <ac:spMk id="4" creationId="{00000000-0000-0000-0000-000000000000}"/>
          </ac:spMkLst>
        </pc:spChg>
        <pc:spChg chg="mod">
          <ac:chgData name="Genevieve Larkin" userId="a20601950f8b114f" providerId="LiveId" clId="{B0F29D89-E47C-4D1F-B178-729987B8D550}" dt="2026-03-19T14:58:30.830" v="1399" actId="255"/>
          <ac:spMkLst>
            <pc:docMk/>
            <pc:sldMk cId="0" sldId="270"/>
            <ac:spMk id="5" creationId="{00000000-0000-0000-0000-000000000000}"/>
          </ac:spMkLst>
        </pc:spChg>
        <pc:spChg chg="mod">
          <ac:chgData name="Genevieve Larkin" userId="a20601950f8b114f" providerId="LiveId" clId="{B0F29D89-E47C-4D1F-B178-729987B8D550}" dt="2026-03-19T14:58:39.637" v="1400" actId="2711"/>
          <ac:spMkLst>
            <pc:docMk/>
            <pc:sldMk cId="0" sldId="270"/>
            <ac:spMk id="6" creationId="{00000000-0000-0000-0000-000000000000}"/>
          </ac:spMkLst>
        </pc:spChg>
        <pc:spChg chg="mod">
          <ac:chgData name="Genevieve Larkin" userId="a20601950f8b114f" providerId="LiveId" clId="{B0F29D89-E47C-4D1F-B178-729987B8D550}" dt="2026-03-19T14:58:56.187" v="1402" actId="14100"/>
          <ac:spMkLst>
            <pc:docMk/>
            <pc:sldMk cId="0" sldId="270"/>
            <ac:spMk id="7" creationId="{00000000-0000-0000-0000-000000000000}"/>
          </ac:spMkLst>
        </pc:spChg>
        <pc:spChg chg="mod">
          <ac:chgData name="Genevieve Larkin" userId="a20601950f8b114f" providerId="LiveId" clId="{B0F29D89-E47C-4D1F-B178-729987B8D550}" dt="2026-03-19T16:47:47.546" v="1609" actId="962"/>
          <ac:spMkLst>
            <pc:docMk/>
            <pc:sldMk cId="0" sldId="270"/>
            <ac:spMk id="8" creationId="{00000000-0000-0000-0000-000000000000}"/>
          </ac:spMkLst>
        </pc:spChg>
        <pc:spChg chg="mod">
          <ac:chgData name="Genevieve Larkin" userId="a20601950f8b114f" providerId="LiveId" clId="{B0F29D89-E47C-4D1F-B178-729987B8D550}" dt="2026-03-20T09:56:34.184" v="2486" actId="114"/>
          <ac:spMkLst>
            <pc:docMk/>
            <pc:sldMk cId="0" sldId="270"/>
            <ac:spMk id="9" creationId="{00000000-0000-0000-0000-000000000000}"/>
          </ac:spMkLst>
        </pc:spChg>
      </pc:sldChg>
      <pc:sldChg chg="delSp modSp mod modNotesTx">
        <pc:chgData name="Genevieve Larkin" userId="a20601950f8b114f" providerId="LiveId" clId="{B0F29D89-E47C-4D1F-B178-729987B8D550}" dt="2026-03-20T10:04:26.743" v="2598" actId="20577"/>
        <pc:sldMkLst>
          <pc:docMk/>
          <pc:sldMk cId="0" sldId="271"/>
        </pc:sldMkLst>
        <pc:spChg chg="mod">
          <ac:chgData name="Genevieve Larkin" userId="a20601950f8b114f" providerId="LiveId" clId="{B0F29D89-E47C-4D1F-B178-729987B8D550}" dt="2026-03-19T15:00:14.846" v="1416" actId="255"/>
          <ac:spMkLst>
            <pc:docMk/>
            <pc:sldMk cId="0" sldId="271"/>
            <ac:spMk id="2" creationId="{00000000-0000-0000-0000-000000000000}"/>
          </ac:spMkLst>
        </pc:spChg>
        <pc:spChg chg="mod">
          <ac:chgData name="Genevieve Larkin" userId="a20601950f8b114f" providerId="LiveId" clId="{B0F29D89-E47C-4D1F-B178-729987B8D550}" dt="2026-03-19T16:47:47.559" v="1610" actId="962"/>
          <ac:spMkLst>
            <pc:docMk/>
            <pc:sldMk cId="0" sldId="271"/>
            <ac:spMk id="3" creationId="{00000000-0000-0000-0000-000000000000}"/>
          </ac:spMkLst>
        </pc:spChg>
        <pc:spChg chg="mod">
          <ac:chgData name="Genevieve Larkin" userId="a20601950f8b114f" providerId="LiveId" clId="{B0F29D89-E47C-4D1F-B178-729987B8D550}" dt="2026-03-19T14:59:13.530" v="1403" actId="2711"/>
          <ac:spMkLst>
            <pc:docMk/>
            <pc:sldMk cId="0" sldId="271"/>
            <ac:spMk id="5" creationId="{00000000-0000-0000-0000-000000000000}"/>
          </ac:spMkLst>
        </pc:spChg>
        <pc:spChg chg="mod">
          <ac:chgData name="Genevieve Larkin" userId="a20601950f8b114f" providerId="LiveId" clId="{B0F29D89-E47C-4D1F-B178-729987B8D550}" dt="2026-03-19T14:10:13.496" v="1036" actId="20577"/>
          <ac:spMkLst>
            <pc:docMk/>
            <pc:sldMk cId="0" sldId="271"/>
            <ac:spMk id="6" creationId="{00000000-0000-0000-0000-000000000000}"/>
          </ac:spMkLst>
        </pc:spChg>
        <pc:spChg chg="mod">
          <ac:chgData name="Genevieve Larkin" userId="a20601950f8b114f" providerId="LiveId" clId="{B0F29D89-E47C-4D1F-B178-729987B8D550}" dt="2026-03-19T16:47:47.564" v="1611" actId="962"/>
          <ac:spMkLst>
            <pc:docMk/>
            <pc:sldMk cId="0" sldId="271"/>
            <ac:spMk id="7" creationId="{00000000-0000-0000-0000-000000000000}"/>
          </ac:spMkLst>
        </pc:spChg>
        <pc:spChg chg="mod">
          <ac:chgData name="Genevieve Larkin" userId="a20601950f8b114f" providerId="LiveId" clId="{B0F29D89-E47C-4D1F-B178-729987B8D550}" dt="2026-03-19T14:59:19.730" v="1404" actId="2711"/>
          <ac:spMkLst>
            <pc:docMk/>
            <pc:sldMk cId="0" sldId="271"/>
            <ac:spMk id="9" creationId="{00000000-0000-0000-0000-000000000000}"/>
          </ac:spMkLst>
        </pc:spChg>
        <pc:spChg chg="mod">
          <ac:chgData name="Genevieve Larkin" userId="a20601950f8b114f" providerId="LiveId" clId="{B0F29D89-E47C-4D1F-B178-729987B8D550}" dt="2026-03-19T15:07:57.885" v="1417" actId="14100"/>
          <ac:spMkLst>
            <pc:docMk/>
            <pc:sldMk cId="0" sldId="271"/>
            <ac:spMk id="10" creationId="{00000000-0000-0000-0000-000000000000}"/>
          </ac:spMkLst>
        </pc:spChg>
        <pc:spChg chg="mod">
          <ac:chgData name="Genevieve Larkin" userId="a20601950f8b114f" providerId="LiveId" clId="{B0F29D89-E47C-4D1F-B178-729987B8D550}" dt="2026-03-19T16:47:47.569" v="1612" actId="962"/>
          <ac:spMkLst>
            <pc:docMk/>
            <pc:sldMk cId="0" sldId="271"/>
            <ac:spMk id="11" creationId="{00000000-0000-0000-0000-000000000000}"/>
          </ac:spMkLst>
        </pc:spChg>
        <pc:spChg chg="mod">
          <ac:chgData name="Genevieve Larkin" userId="a20601950f8b114f" providerId="LiveId" clId="{B0F29D89-E47C-4D1F-B178-729987B8D550}" dt="2026-03-19T14:59:37.839" v="1412" actId="2711"/>
          <ac:spMkLst>
            <pc:docMk/>
            <pc:sldMk cId="0" sldId="271"/>
            <ac:spMk id="13" creationId="{00000000-0000-0000-0000-000000000000}"/>
          </ac:spMkLst>
        </pc:spChg>
        <pc:spChg chg="mod">
          <ac:chgData name="Genevieve Larkin" userId="a20601950f8b114f" providerId="LiveId" clId="{B0F29D89-E47C-4D1F-B178-729987B8D550}" dt="2026-03-19T14:10:45.375" v="1048" actId="20577"/>
          <ac:spMkLst>
            <pc:docMk/>
            <pc:sldMk cId="0" sldId="271"/>
            <ac:spMk id="14" creationId="{00000000-0000-0000-0000-000000000000}"/>
          </ac:spMkLst>
        </pc:spChg>
        <pc:spChg chg="mod">
          <ac:chgData name="Genevieve Larkin" userId="a20601950f8b114f" providerId="LiveId" clId="{B0F29D89-E47C-4D1F-B178-729987B8D550}" dt="2026-03-19T16:47:47.574" v="1613" actId="962"/>
          <ac:spMkLst>
            <pc:docMk/>
            <pc:sldMk cId="0" sldId="271"/>
            <ac:spMk id="15" creationId="{00000000-0000-0000-0000-000000000000}"/>
          </ac:spMkLst>
        </pc:spChg>
        <pc:spChg chg="mod">
          <ac:chgData name="Genevieve Larkin" userId="a20601950f8b114f" providerId="LiveId" clId="{B0F29D89-E47C-4D1F-B178-729987B8D550}" dt="2026-03-19T14:59:58.228" v="1414" actId="2711"/>
          <ac:spMkLst>
            <pc:docMk/>
            <pc:sldMk cId="0" sldId="271"/>
            <ac:spMk id="17" creationId="{00000000-0000-0000-0000-000000000000}"/>
          </ac:spMkLst>
        </pc:spChg>
        <pc:spChg chg="mod">
          <ac:chgData name="Genevieve Larkin" userId="a20601950f8b114f" providerId="LiveId" clId="{B0F29D89-E47C-4D1F-B178-729987B8D550}" dt="2026-03-19T14:59:52.243" v="1413" actId="2711"/>
          <ac:spMkLst>
            <pc:docMk/>
            <pc:sldMk cId="0" sldId="271"/>
            <ac:spMk id="18" creationId="{00000000-0000-0000-0000-000000000000}"/>
          </ac:spMkLst>
        </pc:spChg>
        <pc:spChg chg="mod">
          <ac:chgData name="Genevieve Larkin" userId="a20601950f8b114f" providerId="LiveId" clId="{B0F29D89-E47C-4D1F-B178-729987B8D550}" dt="2026-03-19T16:47:47.579" v="1614" actId="962"/>
          <ac:spMkLst>
            <pc:docMk/>
            <pc:sldMk cId="0" sldId="271"/>
            <ac:spMk id="19" creationId="{00000000-0000-0000-0000-000000000000}"/>
          </ac:spMkLst>
        </pc:spChg>
        <pc:spChg chg="del mod">
          <ac:chgData name="Genevieve Larkin" userId="a20601950f8b114f" providerId="LiveId" clId="{B0F29D89-E47C-4D1F-B178-729987B8D550}" dt="2026-03-19T14:06:11.897" v="1027" actId="478"/>
          <ac:spMkLst>
            <pc:docMk/>
            <pc:sldMk cId="0" sldId="271"/>
            <ac:spMk id="20" creationId="{00000000-0000-0000-0000-000000000000}"/>
          </ac:spMkLst>
        </pc:spChg>
      </pc:sldChg>
      <pc:sldChg chg="addSp delSp modSp mod">
        <pc:chgData name="Genevieve Larkin" userId="a20601950f8b114f" providerId="LiveId" clId="{B0F29D89-E47C-4D1F-B178-729987B8D550}" dt="2026-03-20T10:21:57.322" v="2688" actId="1076"/>
        <pc:sldMkLst>
          <pc:docMk/>
          <pc:sldMk cId="0" sldId="272"/>
        </pc:sldMkLst>
        <pc:spChg chg="mod">
          <ac:chgData name="Genevieve Larkin" userId="a20601950f8b114f" providerId="LiveId" clId="{B0F29D89-E47C-4D1F-B178-729987B8D550}" dt="2026-03-19T16:47:47.586" v="1615" actId="962"/>
          <ac:spMkLst>
            <pc:docMk/>
            <pc:sldMk cId="0" sldId="272"/>
            <ac:spMk id="2" creationId="{00000000-0000-0000-0000-000000000000}"/>
          </ac:spMkLst>
        </pc:spChg>
        <pc:spChg chg="mod">
          <ac:chgData name="Genevieve Larkin" userId="a20601950f8b114f" providerId="LiveId" clId="{B0F29D89-E47C-4D1F-B178-729987B8D550}" dt="2026-03-20T10:06:37.565" v="2601" actId="1076"/>
          <ac:spMkLst>
            <pc:docMk/>
            <pc:sldMk cId="0" sldId="272"/>
            <ac:spMk id="4" creationId="{00000000-0000-0000-0000-000000000000}"/>
          </ac:spMkLst>
        </pc:spChg>
        <pc:spChg chg="mod">
          <ac:chgData name="Genevieve Larkin" userId="a20601950f8b114f" providerId="LiveId" clId="{B0F29D89-E47C-4D1F-B178-729987B8D550}" dt="2026-03-20T10:06:42.475" v="2602" actId="1076"/>
          <ac:spMkLst>
            <pc:docMk/>
            <pc:sldMk cId="0" sldId="272"/>
            <ac:spMk id="5" creationId="{00000000-0000-0000-0000-000000000000}"/>
          </ac:spMkLst>
        </pc:spChg>
        <pc:spChg chg="mod">
          <ac:chgData name="Genevieve Larkin" userId="a20601950f8b114f" providerId="LiveId" clId="{B0F29D89-E47C-4D1F-B178-729987B8D550}" dt="2026-03-20T10:06:34.585" v="2600" actId="1076"/>
          <ac:spMkLst>
            <pc:docMk/>
            <pc:sldMk cId="0" sldId="272"/>
            <ac:spMk id="6" creationId="{00000000-0000-0000-0000-000000000000}"/>
          </ac:spMkLst>
        </pc:spChg>
        <pc:spChg chg="mod">
          <ac:chgData name="Genevieve Larkin" userId="a20601950f8b114f" providerId="LiveId" clId="{B0F29D89-E47C-4D1F-B178-729987B8D550}" dt="2026-03-20T10:21:57.322" v="2688" actId="1076"/>
          <ac:spMkLst>
            <pc:docMk/>
            <pc:sldMk cId="0" sldId="272"/>
            <ac:spMk id="7" creationId="{00000000-0000-0000-0000-000000000000}"/>
          </ac:spMkLst>
        </pc:spChg>
        <pc:spChg chg="add">
          <ac:chgData name="Genevieve Larkin" userId="a20601950f8b114f" providerId="LiveId" clId="{B0F29D89-E47C-4D1F-B178-729987B8D550}" dt="2026-03-19T17:53:37.491" v="2262"/>
          <ac:spMkLst>
            <pc:docMk/>
            <pc:sldMk cId="0" sldId="272"/>
            <ac:spMk id="8" creationId="{031A1702-57AF-61E5-D41D-0F13BA66162C}"/>
          </ac:spMkLst>
        </pc:spChg>
        <pc:spChg chg="add mod">
          <ac:chgData name="Genevieve Larkin" userId="a20601950f8b114f" providerId="LiveId" clId="{B0F29D89-E47C-4D1F-B178-729987B8D550}" dt="2026-03-20T10:09:56.797" v="2616" actId="1076"/>
          <ac:spMkLst>
            <pc:docMk/>
            <pc:sldMk cId="0" sldId="272"/>
            <ac:spMk id="9" creationId="{A691D54A-1A5D-7238-BF68-C825F926DDEC}"/>
          </ac:spMkLst>
        </pc:spChg>
        <pc:spChg chg="add mod">
          <ac:chgData name="Genevieve Larkin" userId="a20601950f8b114f" providerId="LiveId" clId="{B0F29D89-E47C-4D1F-B178-729987B8D550}" dt="2026-03-20T10:16:18.041" v="2646"/>
          <ac:spMkLst>
            <pc:docMk/>
            <pc:sldMk cId="0" sldId="272"/>
            <ac:spMk id="10" creationId="{83ECF0E9-380B-5142-10D4-FB826D2704C5}"/>
          </ac:spMkLst>
        </pc:spChg>
        <pc:spChg chg="add del mod">
          <ac:chgData name="Genevieve Larkin" userId="a20601950f8b114f" providerId="LiveId" clId="{B0F29D89-E47C-4D1F-B178-729987B8D550}" dt="2026-03-20T10:21:44.299" v="2686" actId="478"/>
          <ac:spMkLst>
            <pc:docMk/>
            <pc:sldMk cId="0" sldId="272"/>
            <ac:spMk id="11" creationId="{558C1161-7BFA-E879-6ED8-3B374B36D906}"/>
          </ac:spMkLst>
        </pc:spChg>
        <pc:picChg chg="mod">
          <ac:chgData name="Genevieve Larkin" userId="a20601950f8b114f" providerId="LiveId" clId="{B0F29D89-E47C-4D1F-B178-729987B8D550}" dt="2026-03-20T10:10:16.681" v="2617" actId="14100"/>
          <ac:picMkLst>
            <pc:docMk/>
            <pc:sldMk cId="0" sldId="272"/>
            <ac:picMk id="3" creationId="{00000000-0000-0000-0000-000000000000}"/>
          </ac:picMkLst>
        </pc:picChg>
      </pc:sldChg>
      <pc:sldChg chg="add del setBg modNotes">
        <pc:chgData name="Genevieve Larkin" userId="a20601950f8b114f" providerId="LiveId" clId="{B0F29D89-E47C-4D1F-B178-729987B8D550}" dt="2026-03-20T10:14:57.329" v="2623" actId="2696"/>
        <pc:sldMkLst>
          <pc:docMk/>
          <pc:sldMk cId="0" sldId="273"/>
        </pc:sldMkLst>
      </pc:sldChg>
      <pc:sldChg chg="new del">
        <pc:chgData name="Genevieve Larkin" userId="a20601950f8b114f" providerId="LiveId" clId="{B0F29D89-E47C-4D1F-B178-729987B8D550}" dt="2026-03-19T15:50:25.580" v="1441" actId="680"/>
        <pc:sldMkLst>
          <pc:docMk/>
          <pc:sldMk cId="2320894648" sldId="273"/>
        </pc:sldMkLst>
      </pc:sldChg>
      <pc:sldMasterChg chg="delSldLayout">
        <pc:chgData name="Genevieve Larkin" userId="a20601950f8b114f" providerId="LiveId" clId="{B0F29D89-E47C-4D1F-B178-729987B8D550}" dt="2026-03-20T10:14:57.329" v="2623" actId="2696"/>
        <pc:sldMasterMkLst>
          <pc:docMk/>
          <pc:sldMasterMk cId="0" sldId="2147483648"/>
        </pc:sldMasterMkLst>
        <pc:sldLayoutChg chg="del">
          <pc:chgData name="Genevieve Larkin" userId="a20601950f8b114f" providerId="LiveId" clId="{B0F29D89-E47C-4D1F-B178-729987B8D550}" dt="2026-03-20T10:14:57.329" v="2623" actId="2696"/>
          <pc:sldLayoutMkLst>
            <pc:docMk/>
            <pc:sldMasterMk cId="0" sldId="2147483648"/>
            <pc:sldLayoutMk cId="2818286025"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326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reflects on a question that many of us are facing in our libraries: what does it mean to practise librarianship when expectations continue to grow, but capacity does not?</a:t>
            </a:r>
          </a:p>
          <a:p>
            <a:endParaRPr lang="en-US" dirty="0"/>
          </a:p>
          <a:p>
            <a:r>
              <a:rPr lang="en-US" dirty="0"/>
              <a:t>For many libraries, the challenge is not a lack of ideas or ambition. In fact, quite the opposite. We’re a profession that loves to learn, experiment, and improve what we do. The difficulty is that we simply can’t do everything we might want to do. So the question becomes one of judgement: what do we prioritise, what do we defer, and what do we choose not to pursue?</a:t>
            </a:r>
          </a:p>
          <a:p>
            <a:endParaRPr lang="en-US" dirty="0"/>
          </a:p>
          <a:p>
            <a:r>
              <a:rPr lang="en-US" dirty="0"/>
              <a:t>This talk isn’t really about a specific set of services. Instead, it looks at how one small library approached strategic decision-making over several years and how professional values helped guide those choices. The key argument is quite simple: reimagining librarianship today may be less about expanding what we do, and more about making deliberate, values-informed decisions about what matters most and where we need to set limits.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way of context, the library I’m describing is a small HE library within a specialist institution. </a:t>
            </a:r>
          </a:p>
          <a:p>
            <a:endParaRPr lang="en-US" dirty="0"/>
          </a:p>
          <a:p>
            <a:r>
              <a:rPr lang="en-US" dirty="0"/>
              <a:t>Like many libraries of this size, we operate with a lean staffing model while supporting a wide range of teaching, learning, and research activities.</a:t>
            </a:r>
          </a:p>
          <a:p>
            <a:endParaRPr lang="en-US" dirty="0"/>
          </a:p>
          <a:p>
            <a:r>
              <a:rPr lang="en-US" dirty="0"/>
              <a:t>At the same time, the environment around us has been changing rapidly, particularly in relation to digital infrastructure, user expectations, and the expanding role of libraries in areas such as research support and open publishing. </a:t>
            </a:r>
          </a:p>
          <a:p>
            <a:endParaRPr lang="en-US" dirty="0"/>
          </a:p>
          <a:p>
            <a:r>
              <a:rPr lang="en-US" dirty="0"/>
              <a:t>So the challenge was how to respond to those changes in a way that was realistic and sustainable for a very small team. And that is really where the question of strategic choice begins to emerge.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librarianship increasingly involves deciding where to direct our effort.</a:t>
            </a:r>
          </a:p>
          <a:p>
            <a:endParaRPr lang="en-US" dirty="0"/>
          </a:p>
          <a:p>
            <a:r>
              <a:rPr lang="en-US" sz="1200" b="0" i="0" kern="1200" dirty="0">
                <a:solidFill>
                  <a:schemeClr val="tx1"/>
                </a:solidFill>
                <a:effectLst/>
                <a:latin typeface="+mn-lt"/>
                <a:ea typeface="+mn-ea"/>
                <a:cs typeface="+mn-cs"/>
              </a:rPr>
              <a:t>Identifying essential services and tasks that must be maintained.</a:t>
            </a:r>
          </a:p>
          <a:p>
            <a:r>
              <a:rPr lang="en-US" sz="1200" b="0" i="0" kern="1200" dirty="0">
                <a:solidFill>
                  <a:schemeClr val="tx1"/>
                </a:solidFill>
                <a:effectLst/>
                <a:latin typeface="+mn-lt"/>
                <a:ea typeface="+mn-ea"/>
                <a:cs typeface="+mn-cs"/>
              </a:rPr>
              <a:t>Determining which initiatives or tasks can be postponed without significant impact.</a:t>
            </a:r>
          </a:p>
          <a:p>
            <a:r>
              <a:rPr lang="en-US" sz="1200" b="0" i="0" kern="1200" dirty="0">
                <a:solidFill>
                  <a:schemeClr val="tx1"/>
                </a:solidFill>
                <a:effectLst/>
                <a:latin typeface="+mn-lt"/>
                <a:ea typeface="+mn-ea"/>
                <a:cs typeface="+mn-cs"/>
              </a:rPr>
              <a:t>Deciding on services or activities that are no longer feasible or critical.</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dirty="0"/>
              <a:t>So the question becomes: what do we prioritise, what do we defer, and what do we choose not to pursue? I personally would love to hear more about how other librarians make these decisions.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us, the starting point is our core professional values. Values such as equity of access, user participation, care for our users </a:t>
            </a:r>
            <a:r>
              <a:rPr lang="en-US"/>
              <a:t>and community and </a:t>
            </a:r>
            <a:r>
              <a:rPr lang="en-US" dirty="0"/>
              <a:t>professional integrity helped guide the way we think about priorities.</a:t>
            </a:r>
          </a:p>
          <a:p>
            <a:endParaRPr lang="en-US" dirty="0"/>
          </a:p>
          <a:p>
            <a:r>
              <a:rPr lang="en-US" dirty="0"/>
              <a:t>But values on their own are quite abstract. The real challenge is translating them into concrete decisions about services and resources.</a:t>
            </a:r>
          </a:p>
          <a:p>
            <a:endParaRPr lang="en-US" dirty="0"/>
          </a:p>
          <a:p>
            <a:r>
              <a:rPr lang="en-US" dirty="0"/>
              <a:t>In practice, that meant using strategy and operational planning as a way of turning those values into clear priorities.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translate values into action, we worked through a five-year operational plan.</a:t>
            </a:r>
          </a:p>
          <a:p>
            <a:endParaRPr lang="en-US" dirty="0"/>
          </a:p>
          <a:p>
            <a:r>
              <a:rPr lang="en-US" dirty="0"/>
              <a:t>Rather than attempting large-scale change all at once, the plan helped us structure development across several areas of the library. </a:t>
            </a:r>
          </a:p>
          <a:p>
            <a:endParaRPr lang="en-US" dirty="0"/>
          </a:p>
          <a:p>
            <a:r>
              <a:rPr lang="en-US" dirty="0"/>
              <a:t>These weren’t sequential phases - many developments ran in parallel and evolved over time. </a:t>
            </a:r>
          </a:p>
          <a:p>
            <a:r>
              <a:rPr lang="en-US" dirty="0"/>
              <a:t>For example, work on digital infrastructure - including a new library services platform, authentication, and reading list software - continued throughout the period.</a:t>
            </a:r>
          </a:p>
          <a:p>
            <a:endParaRPr lang="en-US" dirty="0"/>
          </a:p>
          <a:p>
            <a:r>
              <a:rPr lang="en-US" dirty="0"/>
              <a:t>At the same time, we reshaped our collections approach through a new policy, alongside demand-led purchasing and more targeted acquisitions.</a:t>
            </a:r>
          </a:p>
          <a:p>
            <a:endParaRPr lang="en-US" dirty="0"/>
          </a:p>
          <a:p>
            <a:r>
              <a:rPr lang="en-US" dirty="0"/>
              <a:t>Teaching and learning support, and improvements to library space, also developed incrementally as needs emerged - with physical changes informed by UX studies, </a:t>
            </a:r>
            <a:r>
              <a:rPr lang="en-US" dirty="0" err="1"/>
              <a:t>LibQUAL</a:t>
            </a:r>
            <a:r>
              <a:rPr lang="en-US" dirty="0"/>
              <a:t>, and ongoing feedback.</a:t>
            </a:r>
          </a:p>
          <a:p>
            <a:endParaRPr lang="en-US" dirty="0"/>
          </a:p>
          <a:p>
            <a:r>
              <a:rPr lang="en-US" dirty="0"/>
              <a:t>The plan helped us pace this work and make decisions about where to focus effort within the capacity of a very small team. But even with a plan in place, decision-making was rarely straightforward, and often involved difficult trade-offs.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reflection, most of our strategic choices were shaped by a small number of recurring tensions.</a:t>
            </a:r>
          </a:p>
          <a:p>
            <a:endParaRPr lang="en-US" dirty="0"/>
          </a:p>
          <a:p>
            <a:r>
              <a:rPr lang="en-US" dirty="0"/>
              <a:t>One was the tension between access and affordability- particularly in a context where we operate outside of national consortia, and where resource costs continue to rise. </a:t>
            </a:r>
          </a:p>
          <a:p>
            <a:r>
              <a:rPr lang="en-US" dirty="0"/>
              <a:t>Our goal was not only to expand collections but to make sure they were targeted and relevant. We worked with staff and students via new RLS to make sure what we were buying was relevant. We also conducted a huge weed of existing resources and reduced the books on the shelf by a third, making room for both newer acquisitions and enhanced student space. </a:t>
            </a:r>
          </a:p>
          <a:p>
            <a:endParaRPr lang="en-US" dirty="0"/>
          </a:p>
          <a:p>
            <a:r>
              <a:rPr lang="en-US" dirty="0"/>
              <a:t>Another was the tension between ambition and sustainability. There are always new services, technologies, and initiatives that libraries can develop, but not all of them can be supported within the capacity of a small team.</a:t>
            </a:r>
          </a:p>
          <a:p>
            <a:endParaRPr lang="en-US" dirty="0"/>
          </a:p>
          <a:p>
            <a:r>
              <a:rPr lang="en-US" dirty="0"/>
              <a:t>And finally there was the tension between the library as a collection space and the library as a student space, particularly as student expectations around study and wellbeing spaces have evolved.</a:t>
            </a:r>
          </a:p>
          <a:p>
            <a:endParaRPr lang="en-US" dirty="0"/>
          </a:p>
          <a:p>
            <a:r>
              <a:rPr lang="en-US" dirty="0"/>
              <a:t>In practice, strategy meant navigating these tensions and deciding where to place our effort.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decisions tended to pass through a fairly simple filter.</a:t>
            </a:r>
          </a:p>
          <a:p>
            <a:endParaRPr lang="en-US" dirty="0"/>
          </a:p>
          <a:p>
            <a:r>
              <a:rPr lang="en-US" dirty="0"/>
              <a:t>First, we asked whether a project or initiative responded to a clear user need and aligned with our core library values.</a:t>
            </a:r>
          </a:p>
          <a:p>
            <a:endParaRPr lang="en-US" dirty="0"/>
          </a:p>
          <a:p>
            <a:r>
              <a:rPr lang="en-US" dirty="0"/>
              <a:t>Second, we considered institutional priorities; ensuring that what we were developing supported teaching, research, and the wider student experience.</a:t>
            </a:r>
          </a:p>
          <a:p>
            <a:endParaRPr lang="en-US" dirty="0"/>
          </a:p>
          <a:p>
            <a:r>
              <a:rPr lang="en-US" dirty="0"/>
              <a:t>And finally, we had to look honestly at practical capacity: staffing, time, budget, and space.</a:t>
            </a:r>
          </a:p>
          <a:p>
            <a:endParaRPr lang="en-US" dirty="0"/>
          </a:p>
          <a:p>
            <a:r>
              <a:rPr lang="en-US" dirty="0"/>
              <a:t>Only when something aligned across those three areas did it become a strategic priority.</a:t>
            </a:r>
          </a:p>
          <a:p>
            <a:endParaRPr lang="en-US" dirty="0"/>
          </a:p>
          <a:p>
            <a:r>
              <a:rPr lang="en-US" dirty="0"/>
              <a:t>In that sense, choosing what mattered wasn’t about doing everything; it was about focusing effort where those factors aligned.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priority for us was digital infrastructure. Ensuring reliable access to library systems and authentication became a foundational priority, because without that, many other services simply don’t function effectively for users.</a:t>
            </a:r>
          </a:p>
          <a:p>
            <a:endParaRPr lang="en-US" dirty="0"/>
          </a:p>
          <a:p>
            <a:r>
              <a:rPr lang="en-US" dirty="0"/>
              <a:t>A second area was collections strategy. We moved toward a more targeted approach, including demand-led purchasing, so that resources reflected actual T&amp;L needs rather than attempting to expand collections broadly.</a:t>
            </a:r>
          </a:p>
          <a:p>
            <a:endParaRPr lang="en-US" dirty="0"/>
          </a:p>
          <a:p>
            <a:r>
              <a:rPr lang="en-US" dirty="0"/>
              <a:t>And a third area was teaching and learning support. Instead of offering highly bespoke sessions on request, we consolidated our information literacy provision into a small number of clearly defined and sustainable models.</a:t>
            </a:r>
          </a:p>
          <a:p>
            <a:endParaRPr lang="en-US" dirty="0"/>
          </a:p>
          <a:p>
            <a:r>
              <a:rPr lang="en-US" dirty="0"/>
              <a:t>In each case, the aim wasn’t expansion, but a focus on directing effort where it would have the greatest impact for our users.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practical step that helped us was mapping library initiatives over 5 years directly to institutional strategic priorities.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made a number of physical changes to the library space.</a:t>
            </a:r>
          </a:p>
          <a:p>
            <a:r>
              <a:rPr lang="en-US" dirty="0"/>
              <a:t>These were relatively small in scale, but focused on improving how students use the space day-to-day.</a:t>
            </a:r>
          </a:p>
          <a:p>
            <a:endParaRPr lang="en-US" dirty="0"/>
          </a:p>
          <a:p>
            <a:r>
              <a:rPr lang="en-US" dirty="0"/>
              <a:t>For example, we introduced a wellbeing area, redesigned group study space, and developed a new service point.</a:t>
            </a:r>
          </a:p>
          <a:p>
            <a:endParaRPr lang="en-US" dirty="0"/>
          </a:p>
          <a:p>
            <a:r>
              <a:rPr lang="en-US" dirty="0"/>
              <a:t>These changes were informed by UX work, </a:t>
            </a:r>
            <a:r>
              <a:rPr lang="en-US" dirty="0" err="1"/>
              <a:t>LibQUAL</a:t>
            </a:r>
            <a:r>
              <a:rPr lang="en-US" dirty="0"/>
              <a:t>, and ongoing feedback, and reflect a focus on the library as a flexible student space.</a:t>
            </a:r>
          </a:p>
          <a:p>
            <a:endParaRPr lang="en-US" dirty="0"/>
          </a:p>
          <a:p>
            <a:r>
              <a:rPr lang="en-US" dirty="0"/>
              <a:t>Again, the emphasis was on targeted, achievable improvements rather than large-scale redevelopment.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migrated to a new library services platform just under three years ago, which was a major project for a small team.</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made significant changes to the library website following a web UX study in 2024, focusing on improving usability, navigation, and access to key resources.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introduced a new reading list system, allowing us to </a:t>
            </a:r>
            <a:r>
              <a:rPr lang="en-US" dirty="0" err="1"/>
              <a:t>prioritise</a:t>
            </a:r>
            <a:r>
              <a:rPr lang="en-US" dirty="0"/>
              <a:t> access to essential course materials and align collections more closely with teaching.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streamlined our teaching offer, focusing on a small number of clear and consistent models for students and staff.</a:t>
            </a:r>
          </a:p>
          <a:p>
            <a:endParaRPr lang="en-US" dirty="0"/>
          </a:p>
          <a:p>
            <a:r>
              <a:rPr lang="en-US" dirty="0"/>
              <a:t>This helped ensure that what we offered was both sustainable and clearly understood.</a:t>
            </a:r>
          </a:p>
          <a:p>
            <a:endParaRPr lang="en-US" dirty="0"/>
          </a:p>
          <a:p>
            <a:r>
              <a:rPr lang="en-US" dirty="0"/>
              <a:t>We also improved communication around what was available.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Services such as research data management, bibliometrics, and digital scholarship are important, but developing them properly requires dedicated capacity.</a:t>
            </a:r>
          </a:p>
          <a:p>
            <a:r>
              <a:rPr lang="en-US" dirty="0"/>
              <a:t>We made a decision not to expand into those areas until we could sustain them.</a:t>
            </a:r>
          </a:p>
          <a:p>
            <a:endParaRPr lang="en-US" dirty="0"/>
          </a:p>
          <a:p>
            <a:r>
              <a:rPr lang="en-US" dirty="0"/>
              <a:t>That can be challenging, particularly when there is so much innovation happening in those spaces across the sector.</a:t>
            </a:r>
          </a:p>
          <a:p>
            <a:endParaRPr lang="en-US" dirty="0"/>
          </a:p>
          <a:p>
            <a:r>
              <a:rPr lang="en-US" dirty="0"/>
              <a:t>Similarly, there are always new platforms and technologies promising to transform library services and the UX. We adopted a simple principle: if something didn’t significantly improve access for our users, we didn’t introduce it (though we do keep these under review).</a:t>
            </a:r>
          </a:p>
          <a:p>
            <a:endParaRPr lang="en-US" dirty="0"/>
          </a:p>
          <a:p>
            <a:r>
              <a:rPr lang="en-US" dirty="0"/>
              <a:t>Many of us receive requests for new types of library teaching. Instead of responding ad hoc, we consolidated our teaching into a limited set of embedded classes.</a:t>
            </a:r>
          </a:p>
          <a:p>
            <a:endParaRPr lang="en-US" dirty="0"/>
          </a:p>
          <a:p>
            <a:r>
              <a:rPr lang="en-US" dirty="0"/>
              <a:t>And that brings us back to the central idea of this presentation.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back, the most important lesson from this period of development was the power of </a:t>
            </a:r>
            <a:r>
              <a:rPr lang="en-US" dirty="0" err="1"/>
              <a:t>prioritisation</a:t>
            </a:r>
            <a:r>
              <a:rPr lang="en-US" dirty="0"/>
              <a:t>.</a:t>
            </a:r>
          </a:p>
          <a:p>
            <a:endParaRPr lang="en-US" dirty="0"/>
          </a:p>
          <a:p>
            <a:r>
              <a:rPr lang="en-US" dirty="0"/>
              <a:t>In a small library, strategy is not really about doing more. It’s about making deliberate decisions about where to focus effort, and being clear about what cannot be pursued at the same time.</a:t>
            </a:r>
          </a:p>
          <a:p>
            <a:endParaRPr lang="en-US" dirty="0"/>
          </a:p>
          <a:p>
            <a:r>
              <a:rPr lang="en-US" dirty="0"/>
              <a:t>What helped in our case was grounding those decisions in professional values, institutional priorities, and a realistic understanding of capacity.</a:t>
            </a:r>
          </a:p>
          <a:p>
            <a:endParaRPr lang="en-US" dirty="0"/>
          </a:p>
          <a:p>
            <a:r>
              <a:rPr lang="en-US" dirty="0"/>
              <a:t>We are now developing a formal library strategy following a recent QR, building on this work and making that approach more explicit.</a:t>
            </a:r>
          </a:p>
          <a:p>
            <a:endParaRPr lang="en-US" dirty="0"/>
          </a:p>
          <a:p>
            <a:r>
              <a:rPr lang="en-US" dirty="0" err="1"/>
              <a:t>Practising</a:t>
            </a:r>
            <a:r>
              <a:rPr lang="en-US" dirty="0"/>
              <a:t> librarianship today is not about doing more. It’s about exercising professional judgement: choosing what matters, and having the confidence to set limits.</a:t>
            </a:r>
          </a:p>
          <a:p>
            <a:endParaRPr lang="en-US" dirty="0"/>
          </a:p>
          <a:p>
            <a:r>
              <a:rPr lang="en-US" dirty="0"/>
              <a:t>Thank you.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1709738" y="4078039"/>
            <a:ext cx="8772525" cy="1001167"/>
          </a:xfrm>
          <a:prstGeom prst="rect">
            <a:avLst/>
          </a:prstGeom>
          <a:noFill/>
          <a:ln>
            <a:miter lim="800000"/>
          </a:ln>
        </p:spPr>
        <p:txBody>
          <a:bodyPr wrap="square" lIns="0" tIns="0" rIns="0" bIns="0" rtlCol="0" anchor="ctr"/>
          <a:lstStyle/>
          <a:p>
            <a:pPr algn="ctr">
              <a:lnSpc>
                <a:spcPts val="7884"/>
              </a:lnSpc>
            </a:pPr>
            <a:r>
              <a:rPr lang="en-US" sz="5200" kern="0" spc="-405" dirty="0">
                <a:solidFill>
                  <a:srgbClr val="FFFFFF"/>
                </a:solidFill>
                <a:ea typeface="Inter SemiBold" pitchFamily="34" charset="-122"/>
                <a:cs typeface="Inter SemiBold" pitchFamily="34" charset="-120"/>
              </a:rPr>
              <a:t>Choosing What Matters</a:t>
            </a:r>
            <a:endParaRPr lang="en-US" sz="5200" dirty="0"/>
          </a:p>
        </p:txBody>
      </p:sp>
      <p:sp>
        <p:nvSpPr>
          <p:cNvPr id="3" name="Text 1"/>
          <p:cNvSpPr/>
          <p:nvPr/>
        </p:nvSpPr>
        <p:spPr>
          <a:xfrm>
            <a:off x="2090738" y="5140226"/>
            <a:ext cx="8391525" cy="317004"/>
          </a:xfrm>
          <a:prstGeom prst="rect">
            <a:avLst/>
          </a:prstGeom>
          <a:noFill/>
          <a:ln>
            <a:miter lim="800000"/>
          </a:ln>
        </p:spPr>
        <p:txBody>
          <a:bodyPr wrap="square" lIns="0" tIns="0" rIns="0" bIns="0" rtlCol="0" anchor="ctr"/>
          <a:lstStyle/>
          <a:p>
            <a:pPr algn="ctr">
              <a:lnSpc>
                <a:spcPts val="2497"/>
              </a:lnSpc>
              <a:spcBef>
                <a:spcPts val="472"/>
              </a:spcBef>
            </a:pPr>
            <a:r>
              <a:rPr lang="en-US" sz="2400" kern="0" spc="-36" dirty="0">
                <a:solidFill>
                  <a:srgbClr val="FFFFFF">
                    <a:alpha val="80000"/>
                  </a:srgbClr>
                </a:solidFill>
                <a:ea typeface="Inter Medium" pitchFamily="34" charset="-122"/>
                <a:cs typeface="Inter Medium" pitchFamily="34" charset="-120"/>
              </a:rPr>
              <a:t>Enacting Library Values Through Strategy in a Small HE Library</a:t>
            </a:r>
            <a:endParaRPr lang="en-US" sz="2400" dirty="0"/>
          </a:p>
        </p:txBody>
      </p:sp>
      <p:sp>
        <p:nvSpPr>
          <p:cNvPr id="4" name="Shape 2">
            <a:extLst>
              <a:ext uri="{C183D7F6-B498-43B3-948B-1728B52AA6E4}">
                <adec:decorative xmlns:adec="http://schemas.microsoft.com/office/drawing/2017/decorative" val="1"/>
              </a:ext>
            </a:extLst>
          </p:cNvPr>
          <p:cNvSpPr/>
          <p:nvPr/>
        </p:nvSpPr>
        <p:spPr>
          <a:xfrm>
            <a:off x="0" y="0"/>
            <a:ext cx="12192000" cy="3810000"/>
          </a:xfrm>
          <a:prstGeom prst="rect">
            <a:avLst/>
          </a:prstGeom>
          <a:solidFill>
            <a:srgbClr val="000000">
              <a:alpha val="0"/>
            </a:srgbClr>
          </a:solidFill>
          <a:ln>
            <a:miter lim="800000"/>
          </a:ln>
        </p:spPr>
        <p:txBody>
          <a:bodyPr/>
          <a:lstStyle/>
          <a:p>
            <a:endParaRPr lang="en-GB"/>
          </a:p>
        </p:txBody>
      </p:sp>
      <p:pic>
        <p:nvPicPr>
          <p:cNvPr id="5" name="Image 0"/>
          <p:cNvPicPr>
            <a:picLocks noChangeAspect="1"/>
          </p:cNvPicPr>
          <p:nvPr/>
        </p:nvPicPr>
        <p:blipFill>
          <a:blip r:embed="rId3"/>
          <a:srcRect t="26563" b="26563"/>
          <a:stretch/>
        </p:blipFill>
        <p:spPr>
          <a:xfrm>
            <a:off x="0" y="0"/>
            <a:ext cx="12192000" cy="3810000"/>
          </a:xfrm>
          <a:prstGeom prst="rect">
            <a:avLst/>
          </a:prstGeom>
        </p:spPr>
      </p:pic>
      <p:sp>
        <p:nvSpPr>
          <p:cNvPr id="6" name="Text 3"/>
          <p:cNvSpPr/>
          <p:nvPr/>
        </p:nvSpPr>
        <p:spPr>
          <a:xfrm>
            <a:off x="285749" y="5878738"/>
            <a:ext cx="2628900" cy="222498"/>
          </a:xfrm>
          <a:prstGeom prst="rect">
            <a:avLst/>
          </a:prstGeom>
          <a:noFill/>
          <a:ln>
            <a:miter lim="800000"/>
          </a:ln>
        </p:spPr>
        <p:txBody>
          <a:bodyPr wrap="square" lIns="0" tIns="0" rIns="0" bIns="0" rtlCol="0" anchor="t"/>
          <a:lstStyle/>
          <a:p>
            <a:pPr algn="l">
              <a:lnSpc>
                <a:spcPts val="1752"/>
              </a:lnSpc>
            </a:pPr>
            <a:r>
              <a:rPr lang="en-US" sz="2400" kern="0" spc="-90" dirty="0">
                <a:solidFill>
                  <a:srgbClr val="FFFFFF"/>
                </a:solidFill>
                <a:ea typeface="Inter SemiBold" pitchFamily="34" charset="-122"/>
                <a:cs typeface="Inter SemiBold" pitchFamily="34" charset="-120"/>
              </a:rPr>
              <a:t>Genevieve Larkin</a:t>
            </a:r>
            <a:endParaRPr lang="en-US" sz="3200" dirty="0"/>
          </a:p>
        </p:txBody>
      </p:sp>
      <p:sp>
        <p:nvSpPr>
          <p:cNvPr id="7" name="Text 4"/>
          <p:cNvSpPr/>
          <p:nvPr/>
        </p:nvSpPr>
        <p:spPr>
          <a:xfrm>
            <a:off x="285749" y="6256762"/>
            <a:ext cx="9880226" cy="222498"/>
          </a:xfrm>
          <a:prstGeom prst="rect">
            <a:avLst/>
          </a:prstGeom>
          <a:noFill/>
          <a:ln>
            <a:miter lim="800000"/>
          </a:ln>
        </p:spPr>
        <p:txBody>
          <a:bodyPr wrap="square" lIns="0" tIns="0" rIns="0" bIns="0" rtlCol="0" anchor="t"/>
          <a:lstStyle/>
          <a:p>
            <a:pPr algn="l">
              <a:lnSpc>
                <a:spcPts val="1768"/>
              </a:lnSpc>
              <a:spcBef>
                <a:spcPts val="734"/>
              </a:spcBef>
            </a:pPr>
            <a:r>
              <a:rPr lang="en-US" sz="2000" kern="0" spc="-26" dirty="0">
                <a:solidFill>
                  <a:srgbClr val="FFFFFF">
                    <a:alpha val="80000"/>
                  </a:srgbClr>
                </a:solidFill>
                <a:ea typeface="Inter Medium" pitchFamily="34" charset="-122"/>
                <a:cs typeface="Inter Medium" pitchFamily="34" charset="-120"/>
              </a:rPr>
              <a:t>Head of Library Services, Marino Institute of Education Library</a:t>
            </a:r>
            <a:endParaRPr lang="en-US" sz="2000" dirty="0"/>
          </a:p>
        </p:txBody>
      </p:sp>
      <p:sp>
        <p:nvSpPr>
          <p:cNvPr id="8" name="Text 5"/>
          <p:cNvSpPr/>
          <p:nvPr/>
        </p:nvSpPr>
        <p:spPr>
          <a:xfrm>
            <a:off x="285750" y="4141366"/>
            <a:ext cx="2628899" cy="222498"/>
          </a:xfrm>
          <a:prstGeom prst="rect">
            <a:avLst/>
          </a:prstGeom>
          <a:noFill/>
          <a:ln>
            <a:miter lim="800000"/>
          </a:ln>
        </p:spPr>
        <p:txBody>
          <a:bodyPr wrap="square" lIns="0" tIns="0" rIns="0" bIns="0" rtlCol="0" anchor="t"/>
          <a:lstStyle/>
          <a:p>
            <a:pPr algn="l">
              <a:lnSpc>
                <a:spcPts val="1752"/>
              </a:lnSpc>
            </a:pPr>
            <a:r>
              <a:rPr lang="en-US" sz="2400" kern="0" spc="-90" dirty="0">
                <a:solidFill>
                  <a:srgbClr val="FFFFFF"/>
                </a:solidFill>
                <a:ea typeface="Inter SemiBold" pitchFamily="34" charset="-122"/>
                <a:cs typeface="Inter SemiBold" pitchFamily="34" charset="-120"/>
              </a:rPr>
              <a:t>A&amp;SL 2026</a:t>
            </a:r>
            <a:endParaRPr lang="en-US" sz="2400" dirty="0"/>
          </a:p>
        </p:txBody>
      </p:sp>
      <p:sp>
        <p:nvSpPr>
          <p:cNvPr id="9" name="Freeform 10">
            <a:extLst>
              <a:ext uri="{FF2B5EF4-FFF2-40B4-BE49-F238E27FC236}">
                <a16:creationId xmlns:a16="http://schemas.microsoft.com/office/drawing/2014/main" id="{3454A08F-91C3-A044-829C-B444AD134B31}"/>
              </a:ext>
            </a:extLst>
          </p:cNvPr>
          <p:cNvSpPr/>
          <p:nvPr/>
        </p:nvSpPr>
        <p:spPr>
          <a:xfrm>
            <a:off x="10767725" y="5298726"/>
            <a:ext cx="1476950" cy="1476950"/>
          </a:xfrm>
          <a:custGeom>
            <a:avLst/>
            <a:gdLst/>
            <a:ahLst/>
            <a:cxnLst/>
            <a:rect l="l" t="t" r="r" b="b"/>
            <a:pathLst>
              <a:path w="2215425" h="2215425">
                <a:moveTo>
                  <a:pt x="0" y="0"/>
                </a:moveTo>
                <a:lnTo>
                  <a:pt x="2215426" y="0"/>
                </a:lnTo>
                <a:lnTo>
                  <a:pt x="2215426" y="2215425"/>
                </a:lnTo>
                <a:lnTo>
                  <a:pt x="0" y="2215425"/>
                </a:lnTo>
                <a:lnTo>
                  <a:pt x="0" y="0"/>
                </a:lnTo>
                <a:close/>
              </a:path>
            </a:pathLst>
          </a:custGeom>
          <a:blipFill>
            <a:blip r:embed="rId4"/>
            <a:stretch>
              <a:fillRect/>
            </a:stretch>
          </a:blipFill>
        </p:spPr>
        <p:txBody>
          <a:bodyPr/>
          <a:lstStyle/>
          <a:p>
            <a:endParaRPr lang="en-GB" sz="1200"/>
          </a:p>
        </p:txBody>
      </p:sp>
      <p:grpSp>
        <p:nvGrpSpPr>
          <p:cNvPr id="10" name="Group 11">
            <a:extLst>
              <a:ext uri="{FF2B5EF4-FFF2-40B4-BE49-F238E27FC236}">
                <a16:creationId xmlns:a16="http://schemas.microsoft.com/office/drawing/2014/main" id="{1DF63E36-6E4E-B3C6-C790-5422388D5EB9}"/>
              </a:ext>
            </a:extLst>
          </p:cNvPr>
          <p:cNvGrpSpPr/>
          <p:nvPr/>
        </p:nvGrpSpPr>
        <p:grpSpPr>
          <a:xfrm>
            <a:off x="2992730" y="4285682"/>
            <a:ext cx="323850" cy="323850"/>
            <a:chOff x="0" y="0"/>
            <a:chExt cx="812800" cy="812800"/>
          </a:xfrm>
        </p:grpSpPr>
        <p:sp>
          <p:nvSpPr>
            <p:cNvPr id="11" name="Freeform 12">
              <a:extLst>
                <a:ext uri="{FF2B5EF4-FFF2-40B4-BE49-F238E27FC236}">
                  <a16:creationId xmlns:a16="http://schemas.microsoft.com/office/drawing/2014/main" id="{6053E2F6-06A3-1F0C-3293-59E24CB05559}"/>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F797A"/>
            </a:solidFill>
          </p:spPr>
          <p:txBody>
            <a:bodyPr/>
            <a:lstStyle/>
            <a:p>
              <a:endParaRPr lang="en-GB" sz="1200"/>
            </a:p>
          </p:txBody>
        </p:sp>
        <p:sp>
          <p:nvSpPr>
            <p:cNvPr id="12" name="TextBox 13">
              <a:extLst>
                <a:ext uri="{FF2B5EF4-FFF2-40B4-BE49-F238E27FC236}">
                  <a16:creationId xmlns:a16="http://schemas.microsoft.com/office/drawing/2014/main" id="{9906CB3D-345A-11D5-2937-EEF5504B60CB}"/>
                </a:ext>
              </a:extLst>
            </p:cNvPr>
            <p:cNvSpPr txBox="1"/>
            <p:nvPr/>
          </p:nvSpPr>
          <p:spPr>
            <a:xfrm>
              <a:off x="190500" y="152400"/>
              <a:ext cx="431800" cy="469900"/>
            </a:xfrm>
            <a:prstGeom prst="rect">
              <a:avLst/>
            </a:prstGeom>
          </p:spPr>
          <p:txBody>
            <a:bodyPr lIns="33867" tIns="33867" rIns="33867" bIns="33867" rtlCol="0" anchor="ctr"/>
            <a:lstStyle/>
            <a:p>
              <a:pPr algn="ctr">
                <a:lnSpc>
                  <a:spcPts val="1773"/>
                </a:lnSpc>
                <a:spcBef>
                  <a:spcPct val="0"/>
                </a:spcBef>
              </a:pPr>
              <a:endParaRPr sz="120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337697" y="751615"/>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Context</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1095375" y="2350532"/>
            <a:ext cx="714375" cy="714375"/>
          </a:xfrm>
          <a:prstGeom prst="ellipse">
            <a:avLst/>
          </a:prstGeom>
          <a:solidFill>
            <a:srgbClr val="FFD9AD"/>
          </a:solidFill>
          <a:ln>
            <a:miter lim="800000"/>
          </a:ln>
        </p:spPr>
        <p:txBody>
          <a:bodyPr/>
          <a:lstStyle/>
          <a:p>
            <a:endParaRPr lang="en-GB"/>
          </a:p>
        </p:txBody>
      </p:sp>
      <p:pic>
        <p:nvPicPr>
          <p:cNvPr id="4" name="Image 0" descr="preencoded.png"/>
          <p:cNvPicPr>
            <a:picLocks noChangeAspect="1"/>
          </p:cNvPicPr>
          <p:nvPr/>
        </p:nvPicPr>
        <p:blipFill>
          <a:blip r:embed="rId3"/>
          <a:stretch>
            <a:fillRect/>
          </a:stretch>
        </p:blipFill>
        <p:spPr>
          <a:xfrm>
            <a:off x="1272563" y="2531828"/>
            <a:ext cx="342900" cy="333375"/>
          </a:xfrm>
          <a:prstGeom prst="rect">
            <a:avLst/>
          </a:prstGeom>
        </p:spPr>
      </p:pic>
      <p:sp>
        <p:nvSpPr>
          <p:cNvPr id="5" name="Text 2"/>
          <p:cNvSpPr/>
          <p:nvPr/>
        </p:nvSpPr>
        <p:spPr>
          <a:xfrm>
            <a:off x="2000250" y="2408724"/>
            <a:ext cx="3952875" cy="266998"/>
          </a:xfrm>
          <a:prstGeom prst="rect">
            <a:avLst/>
          </a:prstGeom>
          <a:noFill/>
          <a:ln>
            <a:miter lim="800000"/>
          </a:ln>
        </p:spPr>
        <p:txBody>
          <a:bodyPr wrap="square" lIns="0" tIns="0" rIns="0" bIns="0" rtlCol="0" anchor="t"/>
          <a:lstStyle/>
          <a:p>
            <a:pPr algn="l">
              <a:lnSpc>
                <a:spcPts val="2102"/>
              </a:lnSpc>
            </a:pPr>
            <a:r>
              <a:rPr lang="en-US" sz="2000" kern="0" spc="-108" dirty="0">
                <a:solidFill>
                  <a:srgbClr val="FFFFFF"/>
                </a:solidFill>
                <a:ea typeface="Inter SemiBold" pitchFamily="34" charset="-122"/>
                <a:cs typeface="Inter SemiBold" pitchFamily="34" charset="-120"/>
              </a:rPr>
              <a:t>Small Institution</a:t>
            </a:r>
            <a:endParaRPr lang="en-US" sz="2000" dirty="0"/>
          </a:p>
        </p:txBody>
      </p:sp>
      <p:sp>
        <p:nvSpPr>
          <p:cNvPr id="6" name="Text 3"/>
          <p:cNvSpPr/>
          <p:nvPr/>
        </p:nvSpPr>
        <p:spPr>
          <a:xfrm>
            <a:off x="2000250" y="2752963"/>
            <a:ext cx="3952875" cy="264170"/>
          </a:xfrm>
          <a:prstGeom prst="rect">
            <a:avLst/>
          </a:prstGeom>
          <a:noFill/>
          <a:ln>
            <a:miter lim="800000"/>
          </a:ln>
        </p:spPr>
        <p:txBody>
          <a:bodyPr wrap="square" lIns="0" tIns="0" rIns="0" bIns="0" rtlCol="0" anchor="t"/>
          <a:lstStyle/>
          <a:p>
            <a:pPr algn="l">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College of Education</a:t>
            </a:r>
            <a:endParaRPr lang="en-US" sz="2800" dirty="0"/>
          </a:p>
        </p:txBody>
      </p:sp>
      <p:sp>
        <p:nvSpPr>
          <p:cNvPr id="7" name="Shape 4">
            <a:extLst>
              <a:ext uri="{C183D7F6-B498-43B3-948B-1728B52AA6E4}">
                <adec:decorative xmlns:adec="http://schemas.microsoft.com/office/drawing/2017/decorative" val="1"/>
              </a:ext>
            </a:extLst>
          </p:cNvPr>
          <p:cNvSpPr/>
          <p:nvPr/>
        </p:nvSpPr>
        <p:spPr>
          <a:xfrm>
            <a:off x="1095375" y="3541157"/>
            <a:ext cx="714375" cy="714375"/>
          </a:xfrm>
          <a:prstGeom prst="ellipse">
            <a:avLst/>
          </a:prstGeom>
          <a:solidFill>
            <a:srgbClr val="FEC088"/>
          </a:solidFill>
          <a:ln>
            <a:miter lim="800000"/>
          </a:ln>
        </p:spPr>
        <p:txBody>
          <a:bodyPr/>
          <a:lstStyle/>
          <a:p>
            <a:endParaRPr lang="en-GB"/>
          </a:p>
        </p:txBody>
      </p:sp>
      <p:pic>
        <p:nvPicPr>
          <p:cNvPr id="8" name="Image 1" descr="preencoded.png"/>
          <p:cNvPicPr>
            <a:picLocks noChangeAspect="1"/>
          </p:cNvPicPr>
          <p:nvPr/>
        </p:nvPicPr>
        <p:blipFill>
          <a:blip r:embed="rId3"/>
          <a:stretch>
            <a:fillRect/>
          </a:stretch>
        </p:blipFill>
        <p:spPr>
          <a:xfrm>
            <a:off x="1272563" y="3722453"/>
            <a:ext cx="342900" cy="333375"/>
          </a:xfrm>
          <a:prstGeom prst="rect">
            <a:avLst/>
          </a:prstGeom>
        </p:spPr>
      </p:pic>
      <p:sp>
        <p:nvSpPr>
          <p:cNvPr id="9" name="Text 5"/>
          <p:cNvSpPr/>
          <p:nvPr/>
        </p:nvSpPr>
        <p:spPr>
          <a:xfrm>
            <a:off x="2000250" y="3494574"/>
            <a:ext cx="3952875" cy="266998"/>
          </a:xfrm>
          <a:prstGeom prst="rect">
            <a:avLst/>
          </a:prstGeom>
          <a:noFill/>
          <a:ln>
            <a:miter lim="800000"/>
          </a:ln>
        </p:spPr>
        <p:txBody>
          <a:bodyPr wrap="square" lIns="0" tIns="0" rIns="0" bIns="0" rtlCol="0" anchor="t"/>
          <a:lstStyle/>
          <a:p>
            <a:pPr algn="l">
              <a:lnSpc>
                <a:spcPts val="2102"/>
              </a:lnSpc>
            </a:pPr>
            <a:r>
              <a:rPr lang="en-US" sz="2000" kern="0" spc="-108" dirty="0">
                <a:solidFill>
                  <a:srgbClr val="FFFFFF"/>
                </a:solidFill>
                <a:ea typeface="Inter SemiBold" pitchFamily="34" charset="-122"/>
                <a:cs typeface="Inter SemiBold" pitchFamily="34" charset="-120"/>
              </a:rPr>
              <a:t>Lean Staffing</a:t>
            </a:r>
            <a:endParaRPr lang="en-US" sz="2000" dirty="0"/>
          </a:p>
        </p:txBody>
      </p:sp>
      <p:sp>
        <p:nvSpPr>
          <p:cNvPr id="10" name="Text 6"/>
          <p:cNvSpPr/>
          <p:nvPr/>
        </p:nvSpPr>
        <p:spPr>
          <a:xfrm>
            <a:off x="2000250" y="3838813"/>
            <a:ext cx="3952875" cy="528340"/>
          </a:xfrm>
          <a:prstGeom prst="rect">
            <a:avLst/>
          </a:prstGeom>
          <a:noFill/>
          <a:ln>
            <a:miter lim="800000"/>
          </a:ln>
        </p:spPr>
        <p:txBody>
          <a:bodyPr wrap="square" lIns="0" tIns="0" rIns="0" bIns="0" rtlCol="0" anchor="t"/>
          <a:lstStyle/>
          <a:p>
            <a:pPr algn="l">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Operating with a limited team, emphasizing efficiency and multi-skilling.</a:t>
            </a:r>
            <a:endParaRPr lang="en-US" sz="2000" dirty="0"/>
          </a:p>
        </p:txBody>
      </p:sp>
      <p:sp>
        <p:nvSpPr>
          <p:cNvPr id="11" name="Shape 7">
            <a:extLst>
              <a:ext uri="{C183D7F6-B498-43B3-948B-1728B52AA6E4}">
                <adec:decorative xmlns:adec="http://schemas.microsoft.com/office/drawing/2017/decorative" val="1"/>
              </a:ext>
            </a:extLst>
          </p:cNvPr>
          <p:cNvSpPr/>
          <p:nvPr/>
        </p:nvSpPr>
        <p:spPr>
          <a:xfrm>
            <a:off x="1095375" y="4779407"/>
            <a:ext cx="714375" cy="714375"/>
          </a:xfrm>
          <a:prstGeom prst="ellipse">
            <a:avLst/>
          </a:prstGeom>
          <a:solidFill>
            <a:srgbClr val="FD864D"/>
          </a:solidFill>
          <a:ln>
            <a:miter lim="800000"/>
          </a:ln>
        </p:spPr>
        <p:txBody>
          <a:bodyPr/>
          <a:lstStyle/>
          <a:p>
            <a:endParaRPr lang="en-GB"/>
          </a:p>
        </p:txBody>
      </p:sp>
      <p:pic>
        <p:nvPicPr>
          <p:cNvPr id="12" name="Image 2" descr="preencoded.png"/>
          <p:cNvPicPr>
            <a:picLocks noChangeAspect="1"/>
          </p:cNvPicPr>
          <p:nvPr/>
        </p:nvPicPr>
        <p:blipFill>
          <a:blip r:embed="rId3"/>
          <a:stretch>
            <a:fillRect/>
          </a:stretch>
        </p:blipFill>
        <p:spPr>
          <a:xfrm>
            <a:off x="1272563" y="4960703"/>
            <a:ext cx="342900" cy="333375"/>
          </a:xfrm>
          <a:prstGeom prst="rect">
            <a:avLst/>
          </a:prstGeom>
        </p:spPr>
      </p:pic>
      <p:sp>
        <p:nvSpPr>
          <p:cNvPr id="13" name="Text 8"/>
          <p:cNvSpPr/>
          <p:nvPr/>
        </p:nvSpPr>
        <p:spPr>
          <a:xfrm>
            <a:off x="2000250" y="4901107"/>
            <a:ext cx="3952875" cy="266998"/>
          </a:xfrm>
          <a:prstGeom prst="rect">
            <a:avLst/>
          </a:prstGeom>
          <a:noFill/>
          <a:ln>
            <a:miter lim="800000"/>
          </a:ln>
        </p:spPr>
        <p:txBody>
          <a:bodyPr wrap="square" lIns="0" tIns="0" rIns="0" bIns="0" rtlCol="0" anchor="t"/>
          <a:lstStyle/>
          <a:p>
            <a:pPr algn="l">
              <a:lnSpc>
                <a:spcPts val="2102"/>
              </a:lnSpc>
            </a:pPr>
            <a:r>
              <a:rPr lang="en-US" sz="2000" kern="0" spc="-108" dirty="0">
                <a:solidFill>
                  <a:srgbClr val="FFFFFF"/>
                </a:solidFill>
                <a:ea typeface="Inter SemiBold" pitchFamily="34" charset="-122"/>
                <a:cs typeface="Inter SemiBold" pitchFamily="34" charset="-120"/>
              </a:rPr>
              <a:t>Broad Service Expectations</a:t>
            </a:r>
            <a:endParaRPr lang="en-US" sz="2000" dirty="0"/>
          </a:p>
        </p:txBody>
      </p:sp>
      <p:sp>
        <p:nvSpPr>
          <p:cNvPr id="14" name="Text 9"/>
          <p:cNvSpPr/>
          <p:nvPr/>
        </p:nvSpPr>
        <p:spPr>
          <a:xfrm>
            <a:off x="2000250" y="5229612"/>
            <a:ext cx="4004822" cy="528340"/>
          </a:xfrm>
          <a:prstGeom prst="rect">
            <a:avLst/>
          </a:prstGeom>
          <a:noFill/>
          <a:ln>
            <a:miter lim="800000"/>
          </a:ln>
        </p:spPr>
        <p:txBody>
          <a:bodyPr wrap="square" lIns="0" tIns="0" rIns="0" bIns="0" rtlCol="0" anchor="t"/>
          <a:lstStyle/>
          <a:p>
            <a:pPr algn="l">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Meeting diverse needs across the academic community.</a:t>
            </a:r>
            <a:endParaRPr lang="en-US" sz="2800" dirty="0"/>
          </a:p>
        </p:txBody>
      </p:sp>
      <p:sp>
        <p:nvSpPr>
          <p:cNvPr id="15" name="Shape 10">
            <a:extLst>
              <a:ext uri="{C183D7F6-B498-43B3-948B-1728B52AA6E4}">
                <adec:decorative xmlns:adec="http://schemas.microsoft.com/office/drawing/2017/decorative" val="1"/>
              </a:ext>
            </a:extLst>
          </p:cNvPr>
          <p:cNvSpPr/>
          <p:nvPr/>
        </p:nvSpPr>
        <p:spPr>
          <a:xfrm>
            <a:off x="6334125" y="2350532"/>
            <a:ext cx="714375" cy="714375"/>
          </a:xfrm>
          <a:prstGeom prst="ellipse">
            <a:avLst/>
          </a:prstGeom>
          <a:solidFill>
            <a:srgbClr val="FF8000"/>
          </a:solidFill>
          <a:ln>
            <a:miter lim="800000"/>
          </a:ln>
        </p:spPr>
        <p:txBody>
          <a:bodyPr/>
          <a:lstStyle/>
          <a:p>
            <a:endParaRPr lang="en-GB"/>
          </a:p>
        </p:txBody>
      </p:sp>
      <p:pic>
        <p:nvPicPr>
          <p:cNvPr id="16" name="Image 3" descr="preencoded.png"/>
          <p:cNvPicPr>
            <a:picLocks noChangeAspect="1"/>
          </p:cNvPicPr>
          <p:nvPr/>
        </p:nvPicPr>
        <p:blipFill>
          <a:blip r:embed="rId3"/>
          <a:stretch>
            <a:fillRect/>
          </a:stretch>
        </p:blipFill>
        <p:spPr>
          <a:xfrm>
            <a:off x="6511313" y="2531828"/>
            <a:ext cx="342900" cy="333375"/>
          </a:xfrm>
          <a:prstGeom prst="rect">
            <a:avLst/>
          </a:prstGeom>
        </p:spPr>
      </p:pic>
      <p:sp>
        <p:nvSpPr>
          <p:cNvPr id="17" name="Text 11"/>
          <p:cNvSpPr/>
          <p:nvPr/>
        </p:nvSpPr>
        <p:spPr>
          <a:xfrm>
            <a:off x="7239000" y="2303949"/>
            <a:ext cx="3952875" cy="266998"/>
          </a:xfrm>
          <a:prstGeom prst="rect">
            <a:avLst/>
          </a:prstGeom>
          <a:noFill/>
          <a:ln>
            <a:miter lim="800000"/>
          </a:ln>
        </p:spPr>
        <p:txBody>
          <a:bodyPr wrap="square" lIns="0" tIns="0" rIns="0" bIns="0" rtlCol="0" anchor="t"/>
          <a:lstStyle/>
          <a:p>
            <a:pPr algn="l">
              <a:lnSpc>
                <a:spcPts val="2102"/>
              </a:lnSpc>
            </a:pPr>
            <a:r>
              <a:rPr lang="en-US" sz="2000" kern="0" spc="-108" dirty="0">
                <a:solidFill>
                  <a:srgbClr val="FFFFFF"/>
                </a:solidFill>
                <a:ea typeface="Inter SemiBold" pitchFamily="34" charset="-122"/>
                <a:cs typeface="Inter SemiBold" pitchFamily="34" charset="-120"/>
              </a:rPr>
              <a:t>Rapid Technological Change</a:t>
            </a:r>
            <a:endParaRPr lang="en-US" sz="2000" dirty="0"/>
          </a:p>
        </p:txBody>
      </p:sp>
      <p:sp>
        <p:nvSpPr>
          <p:cNvPr id="18" name="Text 12"/>
          <p:cNvSpPr/>
          <p:nvPr/>
        </p:nvSpPr>
        <p:spPr>
          <a:xfrm>
            <a:off x="7239000" y="2648188"/>
            <a:ext cx="3952875" cy="528340"/>
          </a:xfrm>
          <a:prstGeom prst="rect">
            <a:avLst/>
          </a:prstGeom>
          <a:noFill/>
          <a:ln>
            <a:miter lim="800000"/>
          </a:ln>
        </p:spPr>
        <p:txBody>
          <a:bodyPr wrap="square" lIns="0" tIns="0" rIns="0" bIns="0" rtlCol="0" anchor="t"/>
          <a:lstStyle/>
          <a:p>
            <a:pPr algn="l">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Adapting to evolving digital tools and</a:t>
            </a:r>
            <a:br>
              <a:rPr lang="en-US" sz="2000" kern="0" spc="-30" dirty="0">
                <a:solidFill>
                  <a:srgbClr val="FFFFFF">
                    <a:alpha val="80000"/>
                  </a:srgbClr>
                </a:solidFill>
                <a:ea typeface="Inter Medium" pitchFamily="34" charset="-122"/>
                <a:cs typeface="Inter Medium" pitchFamily="34" charset="-120"/>
              </a:rPr>
            </a:br>
            <a:r>
              <a:rPr lang="en-US" sz="2000" kern="0" spc="-30" dirty="0">
                <a:solidFill>
                  <a:srgbClr val="FFFFFF">
                    <a:alpha val="80000"/>
                  </a:srgbClr>
                </a:solidFill>
                <a:ea typeface="Inter Medium" pitchFamily="34" charset="-122"/>
                <a:cs typeface="Inter Medium" pitchFamily="34" charset="-120"/>
              </a:rPr>
              <a:t>information landscapes.</a:t>
            </a:r>
            <a:endParaRPr lang="en-US" sz="2800" dirty="0"/>
          </a:p>
        </p:txBody>
      </p:sp>
      <p:sp>
        <p:nvSpPr>
          <p:cNvPr id="19" name="Shape 13">
            <a:extLst>
              <a:ext uri="{C183D7F6-B498-43B3-948B-1728B52AA6E4}">
                <adec:decorative xmlns:adec="http://schemas.microsoft.com/office/drawing/2017/decorative" val="1"/>
              </a:ext>
            </a:extLst>
          </p:cNvPr>
          <p:cNvSpPr/>
          <p:nvPr/>
        </p:nvSpPr>
        <p:spPr>
          <a:xfrm>
            <a:off x="6334125" y="3588782"/>
            <a:ext cx="714375" cy="714375"/>
          </a:xfrm>
          <a:prstGeom prst="ellipse">
            <a:avLst/>
          </a:prstGeom>
          <a:solidFill>
            <a:srgbClr val="FF797A"/>
          </a:solidFill>
          <a:ln>
            <a:miter lim="800000"/>
          </a:ln>
        </p:spPr>
        <p:txBody>
          <a:bodyPr/>
          <a:lstStyle/>
          <a:p>
            <a:endParaRPr lang="en-GB"/>
          </a:p>
        </p:txBody>
      </p:sp>
      <p:pic>
        <p:nvPicPr>
          <p:cNvPr id="20" name="Image 4" descr="preencoded.png"/>
          <p:cNvPicPr>
            <a:picLocks noChangeAspect="1"/>
          </p:cNvPicPr>
          <p:nvPr/>
        </p:nvPicPr>
        <p:blipFill>
          <a:blip r:embed="rId3"/>
          <a:stretch>
            <a:fillRect/>
          </a:stretch>
        </p:blipFill>
        <p:spPr>
          <a:xfrm>
            <a:off x="6511313" y="3770078"/>
            <a:ext cx="342900" cy="333375"/>
          </a:xfrm>
          <a:prstGeom prst="rect">
            <a:avLst/>
          </a:prstGeom>
        </p:spPr>
      </p:pic>
      <p:sp>
        <p:nvSpPr>
          <p:cNvPr id="21" name="Text 14"/>
          <p:cNvSpPr/>
          <p:nvPr/>
        </p:nvSpPr>
        <p:spPr>
          <a:xfrm>
            <a:off x="7239000" y="3542199"/>
            <a:ext cx="3952875" cy="266998"/>
          </a:xfrm>
          <a:prstGeom prst="rect">
            <a:avLst/>
          </a:prstGeom>
          <a:noFill/>
          <a:ln>
            <a:miter lim="800000"/>
          </a:ln>
        </p:spPr>
        <p:txBody>
          <a:bodyPr wrap="square" lIns="0" tIns="0" rIns="0" bIns="0" rtlCol="0" anchor="t"/>
          <a:lstStyle/>
          <a:p>
            <a:pPr algn="l">
              <a:lnSpc>
                <a:spcPts val="2102"/>
              </a:lnSpc>
            </a:pPr>
            <a:r>
              <a:rPr lang="en-US" sz="2000" kern="0" spc="-108" dirty="0">
                <a:solidFill>
                  <a:srgbClr val="FFFFFF"/>
                </a:solidFill>
                <a:ea typeface="Inter SemiBold" pitchFamily="34" charset="-122"/>
                <a:cs typeface="Inter SemiBold" pitchFamily="34" charset="-120"/>
              </a:rPr>
              <a:t>Constraints</a:t>
            </a:r>
            <a:endParaRPr lang="en-US" sz="2000" dirty="0"/>
          </a:p>
        </p:txBody>
      </p:sp>
      <p:sp>
        <p:nvSpPr>
          <p:cNvPr id="22" name="Text 15"/>
          <p:cNvSpPr/>
          <p:nvPr/>
        </p:nvSpPr>
        <p:spPr>
          <a:xfrm>
            <a:off x="7239000" y="3886438"/>
            <a:ext cx="3977578" cy="528340"/>
          </a:xfrm>
          <a:prstGeom prst="rect">
            <a:avLst/>
          </a:prstGeom>
          <a:noFill/>
          <a:ln>
            <a:miter lim="800000"/>
          </a:ln>
        </p:spPr>
        <p:txBody>
          <a:bodyPr wrap="square" lIns="0" tIns="0" rIns="0" bIns="0" rtlCol="0" anchor="t"/>
          <a:lstStyle/>
          <a:p>
            <a:pPr algn="l">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Acknowledging and working within inherent</a:t>
            </a:r>
            <a:br>
              <a:rPr lang="en-US" sz="2000" kern="0" spc="-30" dirty="0">
                <a:solidFill>
                  <a:srgbClr val="FFFFFF">
                    <a:alpha val="80000"/>
                  </a:srgbClr>
                </a:solidFill>
                <a:ea typeface="Inter Medium" pitchFamily="34" charset="-122"/>
                <a:cs typeface="Inter Medium" pitchFamily="34" charset="-120"/>
              </a:rPr>
            </a:br>
            <a:r>
              <a:rPr lang="en-US" sz="2000" kern="0" spc="-30" dirty="0">
                <a:solidFill>
                  <a:srgbClr val="FFFFFF">
                    <a:alpha val="80000"/>
                  </a:srgbClr>
                </a:solidFill>
                <a:ea typeface="Inter Medium" pitchFamily="34" charset="-122"/>
                <a:cs typeface="Inter Medium" pitchFamily="34" charset="-120"/>
              </a:rPr>
              <a:t>limitations.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Choosing What Matters</a:t>
            </a:r>
            <a:endParaRPr lang="en-US" sz="4400" dirty="0"/>
          </a:p>
        </p:txBody>
      </p:sp>
      <p:sp>
        <p:nvSpPr>
          <p:cNvPr id="3" name="Text 1"/>
          <p:cNvSpPr/>
          <p:nvPr/>
        </p:nvSpPr>
        <p:spPr>
          <a:xfrm>
            <a:off x="443215" y="1184523"/>
            <a:ext cx="11334750" cy="733425"/>
          </a:xfrm>
          <a:prstGeom prst="rect">
            <a:avLst/>
          </a:prstGeom>
          <a:noFill/>
          <a:ln>
            <a:miter lim="800000"/>
          </a:ln>
        </p:spPr>
        <p:txBody>
          <a:bodyPr wrap="square" lIns="0" tIns="0" rIns="0" bIns="0" rtlCol="0" anchor="t"/>
          <a:lstStyle/>
          <a:p>
            <a:pPr algn="ctr">
              <a:lnSpc>
                <a:spcPts val="2289"/>
              </a:lnSpc>
              <a:spcBef>
                <a:spcPts val="838"/>
              </a:spcBef>
            </a:pPr>
            <a:r>
              <a:rPr lang="en-US" sz="2400" kern="0" spc="-33" dirty="0">
                <a:solidFill>
                  <a:srgbClr val="FFFFFF">
                    <a:alpha val="80000"/>
                  </a:srgbClr>
                </a:solidFill>
                <a:ea typeface="Inter Medium" pitchFamily="34" charset="-122"/>
                <a:cs typeface="Inter Medium" pitchFamily="34" charset="-120"/>
              </a:rPr>
              <a:t>Making choices when capacity is limited</a:t>
            </a:r>
            <a:endParaRPr lang="en-US" sz="2800" dirty="0"/>
          </a:p>
        </p:txBody>
      </p:sp>
      <p:sp>
        <p:nvSpPr>
          <p:cNvPr id="4" name="Text 2"/>
          <p:cNvSpPr/>
          <p:nvPr/>
        </p:nvSpPr>
        <p:spPr>
          <a:xfrm>
            <a:off x="1275230" y="2433341"/>
            <a:ext cx="5128912" cy="2296567"/>
          </a:xfrm>
          <a:prstGeom prst="rect">
            <a:avLst/>
          </a:prstGeom>
          <a:noFill/>
          <a:ln>
            <a:miter lim="800000"/>
          </a:ln>
        </p:spPr>
        <p:txBody>
          <a:bodyPr wrap="square" lIns="0" tIns="0" rIns="0" bIns="0" rtlCol="0" anchor="t"/>
          <a:lstStyle/>
          <a:p>
            <a:pPr algn="l">
              <a:lnSpc>
                <a:spcPts val="2278"/>
              </a:lnSpc>
              <a:spcBef>
                <a:spcPts val="2045"/>
              </a:spcBef>
              <a:buSzPct val="100000"/>
            </a:pPr>
            <a:r>
              <a:rPr lang="en-US" sz="4000" kern="0" spc="-117" dirty="0">
                <a:solidFill>
                  <a:srgbClr val="FFFFFF"/>
                </a:solidFill>
                <a:ea typeface="Inter SemiBold" pitchFamily="34" charset="-122"/>
                <a:cs typeface="Inter SemiBold" pitchFamily="34" charset="-120"/>
              </a:rPr>
              <a:t>What do we </a:t>
            </a:r>
            <a:r>
              <a:rPr lang="en-US" sz="4000" kern="0" spc="-117" dirty="0" err="1">
                <a:solidFill>
                  <a:srgbClr val="FFFFFF"/>
                </a:solidFill>
                <a:ea typeface="Inter SemiBold" pitchFamily="34" charset="-122"/>
                <a:cs typeface="Inter SemiBold" pitchFamily="34" charset="-120"/>
              </a:rPr>
              <a:t>prioritise</a:t>
            </a:r>
            <a:r>
              <a:rPr lang="en-US" sz="4000" kern="0" spc="-117" dirty="0">
                <a:solidFill>
                  <a:srgbClr val="FFFFFF"/>
                </a:solidFill>
                <a:ea typeface="Inter SemiBold" pitchFamily="34" charset="-122"/>
                <a:cs typeface="Inter SemiBold" pitchFamily="34" charset="-120"/>
              </a:rPr>
              <a:t>?</a:t>
            </a:r>
          </a:p>
          <a:p>
            <a:pPr marL="241300" indent="-241300" algn="l">
              <a:lnSpc>
                <a:spcPts val="2278"/>
              </a:lnSpc>
              <a:spcBef>
                <a:spcPts val="2045"/>
              </a:spcBef>
              <a:buSzPct val="100000"/>
              <a:buChar char="•"/>
            </a:pPr>
            <a:endParaRPr lang="en-US" sz="4000" kern="0" spc="-117" dirty="0">
              <a:solidFill>
                <a:srgbClr val="FFFFFF"/>
              </a:solidFill>
              <a:ea typeface="Inter SemiBold" pitchFamily="34" charset="-122"/>
              <a:cs typeface="Inter SemiBold" pitchFamily="34" charset="-120"/>
            </a:endParaRPr>
          </a:p>
          <a:p>
            <a:pPr>
              <a:lnSpc>
                <a:spcPts val="2278"/>
              </a:lnSpc>
              <a:buSzPct val="100000"/>
            </a:pPr>
            <a:r>
              <a:rPr lang="en-US" sz="4000" kern="0" spc="-117" dirty="0">
                <a:solidFill>
                  <a:srgbClr val="FFFFFF"/>
                </a:solidFill>
                <a:ea typeface="Inter SemiBold" pitchFamily="34" charset="-122"/>
                <a:cs typeface="Inter SemiBold" pitchFamily="34" charset="-120"/>
              </a:rPr>
              <a:t>What do we defer?</a:t>
            </a:r>
          </a:p>
          <a:p>
            <a:pPr marL="241300" indent="-241300">
              <a:lnSpc>
                <a:spcPts val="2278"/>
              </a:lnSpc>
              <a:buSzPct val="100000"/>
              <a:buChar char="•"/>
            </a:pPr>
            <a:endParaRPr lang="en-US" sz="4000" dirty="0"/>
          </a:p>
          <a:p>
            <a:pPr>
              <a:lnSpc>
                <a:spcPts val="2278"/>
              </a:lnSpc>
              <a:spcBef>
                <a:spcPts val="2045"/>
              </a:spcBef>
              <a:buSzPct val="100000"/>
            </a:pPr>
            <a:r>
              <a:rPr lang="en-US" sz="4000" kern="0" spc="-117" dirty="0">
                <a:solidFill>
                  <a:srgbClr val="FFFFFF"/>
                </a:solidFill>
                <a:ea typeface="Inter SemiBold" pitchFamily="34" charset="-122"/>
                <a:cs typeface="Inter SemiBold" pitchFamily="34" charset="-120"/>
              </a:rPr>
              <a:t>What do we stop doing?</a:t>
            </a:r>
            <a:endParaRPr lang="en-US" sz="4000" dirty="0"/>
          </a:p>
          <a:p>
            <a:pPr marL="241300" indent="-241300" algn="l">
              <a:lnSpc>
                <a:spcPts val="2278"/>
              </a:lnSpc>
              <a:spcBef>
                <a:spcPts val="2045"/>
              </a:spcBef>
              <a:buSzPct val="100000"/>
              <a:buChar char="•"/>
            </a:pPr>
            <a:endParaRPr lang="en-US" sz="4000" dirty="0"/>
          </a:p>
        </p:txBody>
      </p:sp>
      <p:sp>
        <p:nvSpPr>
          <p:cNvPr id="5" name="Text 3">
            <a:extLst>
              <a:ext uri="{C183D7F6-B498-43B3-948B-1728B52AA6E4}">
                <adec:decorative xmlns:adec="http://schemas.microsoft.com/office/drawing/2017/decorative" val="1"/>
              </a:ext>
            </a:extLst>
          </p:cNvPr>
          <p:cNvSpPr/>
          <p:nvPr/>
        </p:nvSpPr>
        <p:spPr>
          <a:xfrm>
            <a:off x="981678" y="3275261"/>
            <a:ext cx="5128912" cy="2007394"/>
          </a:xfrm>
          <a:prstGeom prst="rect">
            <a:avLst/>
          </a:prstGeom>
          <a:noFill/>
          <a:ln>
            <a:miter lim="800000"/>
          </a:ln>
        </p:spPr>
        <p:txBody>
          <a:bodyPr wrap="square" lIns="0" tIns="0" rIns="0" bIns="0" rtlCol="0" anchor="t"/>
          <a:lstStyle/>
          <a:p>
            <a:pPr marL="241300" indent="-241300" algn="l">
              <a:lnSpc>
                <a:spcPts val="2278"/>
              </a:lnSpc>
              <a:buSzPct val="100000"/>
              <a:buChar char="•"/>
            </a:pPr>
            <a:endParaRPr lang="en-US" sz="2400" dirty="0"/>
          </a:p>
        </p:txBody>
      </p:sp>
      <p:sp>
        <p:nvSpPr>
          <p:cNvPr id="6" name="Shape 4">
            <a:extLst>
              <a:ext uri="{C183D7F6-B498-43B3-948B-1728B52AA6E4}">
                <adec:decorative xmlns:adec="http://schemas.microsoft.com/office/drawing/2017/decorative" val="1"/>
              </a:ext>
            </a:extLst>
          </p:cNvPr>
          <p:cNvSpPr/>
          <p:nvPr/>
        </p:nvSpPr>
        <p:spPr>
          <a:xfrm>
            <a:off x="0" y="6124575"/>
            <a:ext cx="12192000" cy="733425"/>
          </a:xfrm>
          <a:prstGeom prst="rect">
            <a:avLst/>
          </a:prstGeom>
          <a:solidFill>
            <a:srgbClr val="222222"/>
          </a:solidFill>
          <a:ln>
            <a:miter lim="800000"/>
          </a:ln>
        </p:spPr>
        <p:txBody>
          <a:bodyPr/>
          <a:lstStyle/>
          <a:p>
            <a:endParaRPr lang="en-GB"/>
          </a:p>
        </p:txBody>
      </p:sp>
      <p:sp>
        <p:nvSpPr>
          <p:cNvPr id="7" name="Freeform 12">
            <a:extLst>
              <a:ext uri="{FF2B5EF4-FFF2-40B4-BE49-F238E27FC236}">
                <a16:creationId xmlns:a16="http://schemas.microsoft.com/office/drawing/2014/main" id="{CAA91DD5-FE83-2BD9-3905-ED12C4041093}"/>
              </a:ext>
            </a:extLst>
          </p:cNvPr>
          <p:cNvSpPr/>
          <p:nvPr/>
        </p:nvSpPr>
        <p:spPr>
          <a:xfrm>
            <a:off x="2992730" y="441052"/>
            <a:ext cx="323850" cy="32385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F797A"/>
          </a:solidFill>
        </p:spPr>
        <p:txBody>
          <a:bodyPr/>
          <a:lstStyle/>
          <a:p>
            <a:endParaRPr lang="en-GB"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Core Values</a:t>
            </a:r>
            <a:endParaRPr lang="en-US" sz="4400" dirty="0"/>
          </a:p>
        </p:txBody>
      </p:sp>
      <p:sp>
        <p:nvSpPr>
          <p:cNvPr id="3" name="Text 1"/>
          <p:cNvSpPr/>
          <p:nvPr/>
        </p:nvSpPr>
        <p:spPr>
          <a:xfrm>
            <a:off x="428625" y="1043880"/>
            <a:ext cx="11334750" cy="290513"/>
          </a:xfrm>
          <a:prstGeom prst="rect">
            <a:avLst/>
          </a:prstGeom>
          <a:noFill/>
          <a:ln>
            <a:miter lim="800000"/>
          </a:ln>
        </p:spPr>
        <p:txBody>
          <a:bodyPr wrap="square" lIns="0" tIns="0" rIns="0" bIns="0" rtlCol="0" anchor="t"/>
          <a:lstStyle/>
          <a:p>
            <a:pPr algn="ctr">
              <a:lnSpc>
                <a:spcPts val="2289"/>
              </a:lnSpc>
              <a:spcBef>
                <a:spcPts val="838"/>
              </a:spcBef>
            </a:pPr>
            <a:r>
              <a:rPr lang="en-US" sz="2400" kern="0" spc="-33" dirty="0">
                <a:solidFill>
                  <a:srgbClr val="FFFFFF">
                    <a:alpha val="80000"/>
                  </a:srgbClr>
                </a:solidFill>
                <a:ea typeface="Inter Medium" pitchFamily="34" charset="-122"/>
                <a:cs typeface="Inter Medium" pitchFamily="34" charset="-120"/>
              </a:rPr>
              <a:t>Guiding Principles for Strategy and Practice</a:t>
            </a:r>
            <a:endParaRPr lang="en-US" sz="2400" dirty="0"/>
          </a:p>
        </p:txBody>
      </p:sp>
      <p:sp>
        <p:nvSpPr>
          <p:cNvPr id="4" name="Shape 2">
            <a:extLst>
              <a:ext uri="{C183D7F6-B498-43B3-948B-1728B52AA6E4}">
                <adec:decorative xmlns:adec="http://schemas.microsoft.com/office/drawing/2017/decorative" val="1"/>
              </a:ext>
            </a:extLst>
          </p:cNvPr>
          <p:cNvSpPr/>
          <p:nvPr/>
        </p:nvSpPr>
        <p:spPr>
          <a:xfrm>
            <a:off x="476250" y="1743075"/>
            <a:ext cx="11239500" cy="693738"/>
          </a:xfrm>
          <a:prstGeom prst="rect">
            <a:avLst/>
          </a:prstGeom>
          <a:solidFill>
            <a:srgbClr val="22AAEE"/>
          </a:solidFill>
          <a:ln>
            <a:miter lim="800000"/>
          </a:ln>
        </p:spPr>
        <p:txBody>
          <a:bodyPr/>
          <a:lstStyle/>
          <a:p>
            <a:endParaRPr lang="en-GB"/>
          </a:p>
        </p:txBody>
      </p:sp>
      <p:sp>
        <p:nvSpPr>
          <p:cNvPr id="6" name="Shape 4">
            <a:extLst>
              <a:ext uri="{C183D7F6-B498-43B3-948B-1728B52AA6E4}">
                <adec:decorative xmlns:adec="http://schemas.microsoft.com/office/drawing/2017/decorative" val="1"/>
              </a:ext>
            </a:extLst>
          </p:cNvPr>
          <p:cNvSpPr/>
          <p:nvPr/>
        </p:nvSpPr>
        <p:spPr>
          <a:xfrm>
            <a:off x="476250" y="2532063"/>
            <a:ext cx="2738438" cy="3060700"/>
          </a:xfrm>
          <a:prstGeom prst="rect">
            <a:avLst/>
          </a:prstGeom>
          <a:solidFill>
            <a:srgbClr val="FEC088"/>
          </a:solidFill>
          <a:ln>
            <a:miter lim="800000"/>
          </a:ln>
        </p:spPr>
        <p:txBody>
          <a:bodyPr/>
          <a:lstStyle/>
          <a:p>
            <a:endParaRPr lang="en-GB"/>
          </a:p>
        </p:txBody>
      </p:sp>
      <p:sp>
        <p:nvSpPr>
          <p:cNvPr id="7" name="Text 5"/>
          <p:cNvSpPr/>
          <p:nvPr/>
        </p:nvSpPr>
        <p:spPr>
          <a:xfrm>
            <a:off x="831056" y="3451225"/>
            <a:ext cx="2028825" cy="244673"/>
          </a:xfrm>
          <a:prstGeom prst="rect">
            <a:avLst/>
          </a:prstGeom>
          <a:noFill/>
          <a:ln>
            <a:miter lim="800000"/>
          </a:ln>
        </p:spPr>
        <p:txBody>
          <a:bodyPr wrap="square" lIns="0" tIns="0" rIns="0" bIns="0" rtlCol="0" anchor="ctr"/>
          <a:lstStyle/>
          <a:p>
            <a:pPr algn="ctr">
              <a:lnSpc>
                <a:spcPts val="1927"/>
              </a:lnSpc>
              <a:spcBef>
                <a:spcPts val="1287"/>
              </a:spcBef>
            </a:pPr>
            <a:r>
              <a:rPr lang="en-US" sz="2400" kern="0" spc="-99" dirty="0">
                <a:solidFill>
                  <a:srgbClr val="333333"/>
                </a:solidFill>
                <a:ea typeface="Inter SemiBold" pitchFamily="34" charset="-122"/>
                <a:cs typeface="Inter SemiBold" pitchFamily="34" charset="-120"/>
              </a:rPr>
              <a:t>Equitable Access</a:t>
            </a:r>
            <a:endParaRPr lang="en-US" sz="2400" dirty="0"/>
          </a:p>
        </p:txBody>
      </p:sp>
      <p:sp>
        <p:nvSpPr>
          <p:cNvPr id="8" name="Text 6"/>
          <p:cNvSpPr/>
          <p:nvPr/>
        </p:nvSpPr>
        <p:spPr>
          <a:xfrm>
            <a:off x="787209" y="3920339"/>
            <a:ext cx="2116520" cy="1320850"/>
          </a:xfrm>
          <a:prstGeom prst="rect">
            <a:avLst/>
          </a:prstGeom>
          <a:noFill/>
          <a:ln>
            <a:miter lim="800000"/>
          </a:ln>
        </p:spPr>
        <p:txBody>
          <a:bodyPr wrap="square" lIns="0" tIns="0" rIns="0" bIns="0" rtlCol="0" anchor="ctr"/>
          <a:lstStyle/>
          <a:p>
            <a:pPr algn="ctr">
              <a:lnSpc>
                <a:spcPts val="2080"/>
              </a:lnSpc>
              <a:spcBef>
                <a:spcPts val="631"/>
              </a:spcBef>
            </a:pPr>
            <a:r>
              <a:rPr lang="en-US" sz="2000" kern="0" spc="-30" dirty="0" err="1">
                <a:ea typeface="Inter Medium" pitchFamily="34" charset="-122"/>
                <a:cs typeface="Inter Medium" pitchFamily="34" charset="-120"/>
              </a:rPr>
              <a:t>Prioritising</a:t>
            </a:r>
            <a:r>
              <a:rPr lang="en-US" sz="2000" kern="0" spc="-30" dirty="0">
                <a:ea typeface="Inter Medium" pitchFamily="34" charset="-122"/>
                <a:cs typeface="Inter Medium" pitchFamily="34" charset="-120"/>
              </a:rPr>
              <a:t> inclusive and reliable access to resources and services.</a:t>
            </a:r>
            <a:endParaRPr lang="en-US" sz="2000" dirty="0"/>
          </a:p>
        </p:txBody>
      </p:sp>
      <p:pic>
        <p:nvPicPr>
          <p:cNvPr id="9" name="Image 0" descr="preencoded.png"/>
          <p:cNvPicPr>
            <a:picLocks noChangeAspect="1"/>
          </p:cNvPicPr>
          <p:nvPr/>
        </p:nvPicPr>
        <p:blipFill>
          <a:blip r:embed="rId3"/>
          <a:stretch>
            <a:fillRect/>
          </a:stretch>
        </p:blipFill>
        <p:spPr>
          <a:xfrm>
            <a:off x="1638970" y="2767283"/>
            <a:ext cx="409575" cy="571500"/>
          </a:xfrm>
          <a:prstGeom prst="rect">
            <a:avLst/>
          </a:prstGeom>
        </p:spPr>
      </p:pic>
      <p:sp>
        <p:nvSpPr>
          <p:cNvPr id="10" name="Shape 7">
            <a:extLst>
              <a:ext uri="{C183D7F6-B498-43B3-948B-1728B52AA6E4}">
                <adec:decorative xmlns:adec="http://schemas.microsoft.com/office/drawing/2017/decorative" val="1"/>
              </a:ext>
            </a:extLst>
          </p:cNvPr>
          <p:cNvSpPr/>
          <p:nvPr/>
        </p:nvSpPr>
        <p:spPr>
          <a:xfrm>
            <a:off x="3309938" y="2532063"/>
            <a:ext cx="2738438" cy="3060700"/>
          </a:xfrm>
          <a:prstGeom prst="rect">
            <a:avLst/>
          </a:prstGeom>
          <a:solidFill>
            <a:srgbClr val="FD864D"/>
          </a:solidFill>
          <a:ln>
            <a:miter lim="800000"/>
          </a:ln>
        </p:spPr>
        <p:txBody>
          <a:bodyPr/>
          <a:lstStyle/>
          <a:p>
            <a:endParaRPr lang="en-GB"/>
          </a:p>
        </p:txBody>
      </p:sp>
      <p:sp>
        <p:nvSpPr>
          <p:cNvPr id="11" name="Text 8"/>
          <p:cNvSpPr/>
          <p:nvPr/>
        </p:nvSpPr>
        <p:spPr>
          <a:xfrm>
            <a:off x="3574256" y="3451225"/>
            <a:ext cx="2209800" cy="244673"/>
          </a:xfrm>
          <a:prstGeom prst="rect">
            <a:avLst/>
          </a:prstGeom>
          <a:noFill/>
          <a:ln>
            <a:miter lim="800000"/>
          </a:ln>
        </p:spPr>
        <p:txBody>
          <a:bodyPr wrap="square" lIns="0" tIns="0" rIns="0" bIns="0" rtlCol="0" anchor="ctr"/>
          <a:lstStyle/>
          <a:p>
            <a:pPr algn="ctr">
              <a:lnSpc>
                <a:spcPts val="1927"/>
              </a:lnSpc>
              <a:spcBef>
                <a:spcPts val="1287"/>
              </a:spcBef>
            </a:pPr>
            <a:r>
              <a:rPr lang="en-US" sz="2400" kern="0" spc="-99" dirty="0">
                <a:solidFill>
                  <a:srgbClr val="333333"/>
                </a:solidFill>
                <a:ea typeface="Inter SemiBold" pitchFamily="34" charset="-122"/>
                <a:cs typeface="Inter SemiBold" pitchFamily="34" charset="-120"/>
              </a:rPr>
              <a:t>User-informed Development</a:t>
            </a:r>
            <a:endParaRPr lang="en-US" sz="2400" dirty="0"/>
          </a:p>
        </p:txBody>
      </p:sp>
      <p:sp>
        <p:nvSpPr>
          <p:cNvPr id="12" name="Text 9"/>
          <p:cNvSpPr/>
          <p:nvPr/>
        </p:nvSpPr>
        <p:spPr>
          <a:xfrm>
            <a:off x="3546361" y="3937702"/>
            <a:ext cx="2322141" cy="1056680"/>
          </a:xfrm>
          <a:prstGeom prst="rect">
            <a:avLst/>
          </a:prstGeom>
          <a:noFill/>
          <a:ln>
            <a:miter lim="800000"/>
          </a:ln>
        </p:spPr>
        <p:txBody>
          <a:bodyPr wrap="square" lIns="0" tIns="0" rIns="0" bIns="0" rtlCol="0" anchor="ctr"/>
          <a:lstStyle/>
          <a:p>
            <a:pPr algn="ctr">
              <a:lnSpc>
                <a:spcPts val="2080"/>
              </a:lnSpc>
              <a:spcBef>
                <a:spcPts val="631"/>
              </a:spcBef>
            </a:pPr>
            <a:r>
              <a:rPr lang="en-US" sz="2000" dirty="0"/>
              <a:t>Shaping services in response to user needs and feedback</a:t>
            </a:r>
            <a:r>
              <a:rPr lang="en-US" sz="2000" kern="0" spc="-30" dirty="0">
                <a:solidFill>
                  <a:srgbClr val="000000">
                    <a:alpha val="55000"/>
                  </a:srgbClr>
                </a:solidFill>
                <a:ea typeface="Inter Medium" pitchFamily="34" charset="-122"/>
                <a:cs typeface="Inter Medium" pitchFamily="34" charset="-120"/>
              </a:rPr>
              <a:t>.</a:t>
            </a:r>
            <a:endParaRPr lang="en-US" sz="2000" dirty="0"/>
          </a:p>
        </p:txBody>
      </p:sp>
      <p:pic>
        <p:nvPicPr>
          <p:cNvPr id="13" name="Image 1" descr="preencoded.png"/>
          <p:cNvPicPr>
            <a:picLocks noChangeAspect="1"/>
          </p:cNvPicPr>
          <p:nvPr/>
        </p:nvPicPr>
        <p:blipFill>
          <a:blip r:embed="rId4"/>
          <a:stretch>
            <a:fillRect/>
          </a:stretch>
        </p:blipFill>
        <p:spPr>
          <a:xfrm>
            <a:off x="4433590" y="2878932"/>
            <a:ext cx="495300" cy="333375"/>
          </a:xfrm>
          <a:prstGeom prst="rect">
            <a:avLst/>
          </a:prstGeom>
        </p:spPr>
      </p:pic>
      <p:sp>
        <p:nvSpPr>
          <p:cNvPr id="14" name="Shape 10">
            <a:extLst>
              <a:ext uri="{C183D7F6-B498-43B3-948B-1728B52AA6E4}">
                <adec:decorative xmlns:adec="http://schemas.microsoft.com/office/drawing/2017/decorative" val="1"/>
              </a:ext>
            </a:extLst>
          </p:cNvPr>
          <p:cNvSpPr/>
          <p:nvPr/>
        </p:nvSpPr>
        <p:spPr>
          <a:xfrm>
            <a:off x="6143626" y="2532063"/>
            <a:ext cx="2738438" cy="3060700"/>
          </a:xfrm>
          <a:prstGeom prst="rect">
            <a:avLst/>
          </a:prstGeom>
          <a:solidFill>
            <a:srgbClr val="FF8000"/>
          </a:solidFill>
          <a:ln>
            <a:miter lim="800000"/>
          </a:ln>
        </p:spPr>
        <p:txBody>
          <a:bodyPr/>
          <a:lstStyle/>
          <a:p>
            <a:endParaRPr lang="en-GB" dirty="0"/>
          </a:p>
        </p:txBody>
      </p:sp>
      <p:sp>
        <p:nvSpPr>
          <p:cNvPr id="15" name="Text 11"/>
          <p:cNvSpPr/>
          <p:nvPr/>
        </p:nvSpPr>
        <p:spPr>
          <a:xfrm>
            <a:off x="6422231" y="3451225"/>
            <a:ext cx="2181225" cy="244673"/>
          </a:xfrm>
          <a:prstGeom prst="rect">
            <a:avLst/>
          </a:prstGeom>
          <a:noFill/>
          <a:ln>
            <a:miter lim="800000"/>
          </a:ln>
        </p:spPr>
        <p:txBody>
          <a:bodyPr wrap="square" lIns="0" tIns="0" rIns="0" bIns="0" rtlCol="0" anchor="ctr"/>
          <a:lstStyle/>
          <a:p>
            <a:pPr algn="ctr">
              <a:lnSpc>
                <a:spcPts val="1927"/>
              </a:lnSpc>
              <a:spcBef>
                <a:spcPts val="1287"/>
              </a:spcBef>
            </a:pPr>
            <a:r>
              <a:rPr lang="en-US" sz="2400" kern="0" spc="-99" dirty="0">
                <a:solidFill>
                  <a:srgbClr val="333333"/>
                </a:solidFill>
                <a:ea typeface="Inter SemiBold" pitchFamily="34" charset="-122"/>
                <a:cs typeface="Inter SemiBold" pitchFamily="34" charset="-120"/>
              </a:rPr>
              <a:t>Care and Responsiveness</a:t>
            </a:r>
            <a:endParaRPr lang="en-US" sz="2400" dirty="0"/>
          </a:p>
        </p:txBody>
      </p:sp>
      <p:sp>
        <p:nvSpPr>
          <p:cNvPr id="16" name="Text 12"/>
          <p:cNvSpPr/>
          <p:nvPr/>
        </p:nvSpPr>
        <p:spPr>
          <a:xfrm>
            <a:off x="6367971" y="4180437"/>
            <a:ext cx="2283110" cy="1056680"/>
          </a:xfrm>
          <a:prstGeom prst="rect">
            <a:avLst/>
          </a:prstGeom>
          <a:noFill/>
          <a:ln>
            <a:miter lim="800000"/>
          </a:ln>
        </p:spPr>
        <p:txBody>
          <a:bodyPr wrap="square" lIns="0" tIns="0" rIns="0" bIns="0" rtlCol="0" anchor="ctr"/>
          <a:lstStyle/>
          <a:p>
            <a:pPr algn="ctr">
              <a:lnSpc>
                <a:spcPts val="2080"/>
              </a:lnSpc>
              <a:spcBef>
                <a:spcPts val="631"/>
              </a:spcBef>
            </a:pPr>
            <a:r>
              <a:rPr lang="en-US" sz="2000" dirty="0"/>
              <a:t>Supporting students and staff in a way that </a:t>
            </a:r>
            <a:r>
              <a:rPr lang="en-US" sz="2000" dirty="0" err="1"/>
              <a:t>recognises</a:t>
            </a:r>
            <a:r>
              <a:rPr lang="en-US" sz="2000" dirty="0"/>
              <a:t> their context and wellbeing.</a:t>
            </a:r>
          </a:p>
        </p:txBody>
      </p:sp>
      <p:pic>
        <p:nvPicPr>
          <p:cNvPr id="17" name="Image 2" descr="preencoded.png"/>
          <p:cNvPicPr>
            <a:picLocks noChangeAspect="1"/>
          </p:cNvPicPr>
          <p:nvPr/>
        </p:nvPicPr>
        <p:blipFill>
          <a:blip r:embed="rId5"/>
          <a:stretch>
            <a:fillRect/>
          </a:stretch>
        </p:blipFill>
        <p:spPr>
          <a:xfrm>
            <a:off x="7323033" y="2823125"/>
            <a:ext cx="381000" cy="438150"/>
          </a:xfrm>
          <a:prstGeom prst="rect">
            <a:avLst/>
          </a:prstGeom>
        </p:spPr>
      </p:pic>
      <p:sp>
        <p:nvSpPr>
          <p:cNvPr id="18" name="Shape 13">
            <a:extLst>
              <a:ext uri="{C183D7F6-B498-43B3-948B-1728B52AA6E4}">
                <adec:decorative xmlns:adec="http://schemas.microsoft.com/office/drawing/2017/decorative" val="1"/>
              </a:ext>
            </a:extLst>
          </p:cNvPr>
          <p:cNvSpPr/>
          <p:nvPr/>
        </p:nvSpPr>
        <p:spPr>
          <a:xfrm>
            <a:off x="8977313" y="2532063"/>
            <a:ext cx="2738438" cy="3060700"/>
          </a:xfrm>
          <a:prstGeom prst="rect">
            <a:avLst/>
          </a:prstGeom>
          <a:solidFill>
            <a:srgbClr val="FF797A"/>
          </a:solidFill>
          <a:ln>
            <a:miter lim="800000"/>
          </a:ln>
        </p:spPr>
        <p:txBody>
          <a:bodyPr/>
          <a:lstStyle/>
          <a:p>
            <a:endParaRPr lang="en-GB"/>
          </a:p>
        </p:txBody>
      </p:sp>
      <p:sp>
        <p:nvSpPr>
          <p:cNvPr id="19" name="Text 14"/>
          <p:cNvSpPr/>
          <p:nvPr/>
        </p:nvSpPr>
        <p:spPr>
          <a:xfrm>
            <a:off x="9301831" y="3550284"/>
            <a:ext cx="2085975" cy="244673"/>
          </a:xfrm>
          <a:prstGeom prst="rect">
            <a:avLst/>
          </a:prstGeom>
          <a:noFill/>
          <a:ln>
            <a:miter lim="800000"/>
          </a:ln>
        </p:spPr>
        <p:txBody>
          <a:bodyPr wrap="square" lIns="0" tIns="0" rIns="0" bIns="0" rtlCol="0" anchor="ctr"/>
          <a:lstStyle/>
          <a:p>
            <a:pPr algn="ctr">
              <a:lnSpc>
                <a:spcPts val="1927"/>
              </a:lnSpc>
              <a:spcBef>
                <a:spcPts val="1287"/>
              </a:spcBef>
            </a:pPr>
            <a:r>
              <a:rPr lang="en-US" sz="2400" kern="0" spc="-99" dirty="0">
                <a:solidFill>
                  <a:srgbClr val="333333"/>
                </a:solidFill>
                <a:ea typeface="Inter SemiBold" pitchFamily="34" charset="-122"/>
                <a:cs typeface="Inter SemiBold" pitchFamily="34" charset="-120"/>
              </a:rPr>
              <a:t>Professional Integrity</a:t>
            </a:r>
            <a:endParaRPr lang="en-US" sz="2400" dirty="0"/>
          </a:p>
        </p:txBody>
      </p:sp>
      <p:sp>
        <p:nvSpPr>
          <p:cNvPr id="20" name="Text 15"/>
          <p:cNvSpPr/>
          <p:nvPr/>
        </p:nvSpPr>
        <p:spPr>
          <a:xfrm>
            <a:off x="9204046" y="4180436"/>
            <a:ext cx="2200745" cy="813945"/>
          </a:xfrm>
          <a:prstGeom prst="rect">
            <a:avLst/>
          </a:prstGeom>
          <a:noFill/>
          <a:ln>
            <a:miter lim="800000"/>
          </a:ln>
        </p:spPr>
        <p:txBody>
          <a:bodyPr wrap="square" lIns="0" tIns="0" rIns="0" bIns="0" rtlCol="0" anchor="ctr"/>
          <a:lstStyle/>
          <a:p>
            <a:pPr algn="ctr">
              <a:lnSpc>
                <a:spcPts val="2080"/>
              </a:lnSpc>
              <a:spcBef>
                <a:spcPts val="631"/>
              </a:spcBef>
            </a:pPr>
            <a:r>
              <a:rPr lang="en-US" sz="2000" kern="0" spc="-30" dirty="0">
                <a:ea typeface="Inter Medium" pitchFamily="34" charset="-122"/>
                <a:cs typeface="Inter Medium" pitchFamily="34" charset="-120"/>
              </a:rPr>
              <a:t>Making transparent, evidence-informed decisions within available resources.</a:t>
            </a:r>
            <a:endParaRPr lang="en-US" sz="2000" dirty="0"/>
          </a:p>
        </p:txBody>
      </p:sp>
      <p:pic>
        <p:nvPicPr>
          <p:cNvPr id="21" name="Image 3" descr="preencoded.png"/>
          <p:cNvPicPr>
            <a:picLocks noChangeAspect="1"/>
          </p:cNvPicPr>
          <p:nvPr/>
        </p:nvPicPr>
        <p:blipFill>
          <a:blip r:embed="rId6"/>
          <a:stretch>
            <a:fillRect/>
          </a:stretch>
        </p:blipFill>
        <p:spPr>
          <a:xfrm>
            <a:off x="10140032" y="2767283"/>
            <a:ext cx="409575" cy="552450"/>
          </a:xfrm>
          <a:prstGeom prst="rect">
            <a:avLst/>
          </a:prstGeom>
        </p:spPr>
      </p:pic>
      <p:sp>
        <p:nvSpPr>
          <p:cNvPr id="22" name="Shape 16">
            <a:extLst>
              <a:ext uri="{C183D7F6-B498-43B3-948B-1728B52AA6E4}">
                <adec:decorative xmlns:adec="http://schemas.microsoft.com/office/drawing/2017/decorative" val="1"/>
              </a:ext>
            </a:extLst>
          </p:cNvPr>
          <p:cNvSpPr/>
          <p:nvPr/>
        </p:nvSpPr>
        <p:spPr>
          <a:xfrm>
            <a:off x="476250" y="5688013"/>
            <a:ext cx="11239500" cy="693738"/>
          </a:xfrm>
          <a:prstGeom prst="rect">
            <a:avLst/>
          </a:prstGeom>
          <a:solidFill>
            <a:srgbClr val="22AAEE"/>
          </a:solidFill>
          <a:ln>
            <a:miter lim="800000"/>
          </a:ln>
        </p:spPr>
        <p:txBody>
          <a:bodyPr/>
          <a:lstStyle/>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Strategy in Practice</a:t>
            </a:r>
            <a:endParaRPr lang="en-US" sz="2400" dirty="0"/>
          </a:p>
        </p:txBody>
      </p:sp>
      <p:sp>
        <p:nvSpPr>
          <p:cNvPr id="3" name="Text 1"/>
          <p:cNvSpPr/>
          <p:nvPr/>
        </p:nvSpPr>
        <p:spPr>
          <a:xfrm>
            <a:off x="995082" y="1619148"/>
            <a:ext cx="10736812" cy="290513"/>
          </a:xfrm>
          <a:prstGeom prst="rect">
            <a:avLst/>
          </a:prstGeom>
          <a:noFill/>
          <a:ln>
            <a:miter lim="800000"/>
          </a:ln>
        </p:spPr>
        <p:txBody>
          <a:bodyPr wrap="square" lIns="0" tIns="0" rIns="0" bIns="0" rtlCol="0" anchor="t"/>
          <a:lstStyle/>
          <a:p>
            <a:pPr algn="ctr">
              <a:lnSpc>
                <a:spcPts val="2289"/>
              </a:lnSpc>
              <a:spcBef>
                <a:spcPts val="838"/>
              </a:spcBef>
            </a:pPr>
            <a:r>
              <a:rPr lang="en-US" sz="2400" kern="0" spc="-33" dirty="0">
                <a:solidFill>
                  <a:srgbClr val="FFFFFF">
                    <a:alpha val="80000"/>
                  </a:srgbClr>
                </a:solidFill>
                <a:ea typeface="Inter Medium" pitchFamily="34" charset="-122"/>
                <a:cs typeface="Inter Medium" pitchFamily="34" charset="-120"/>
              </a:rPr>
              <a:t>A 5-year operational plan guided the transformation, developed incrementally across multiple, overlapping areas. </a:t>
            </a:r>
            <a:endParaRPr lang="en-US" sz="2400" dirty="0"/>
          </a:p>
        </p:txBody>
      </p:sp>
      <p:sp>
        <p:nvSpPr>
          <p:cNvPr id="4" name="Shape 2">
            <a:extLst>
              <a:ext uri="{C183D7F6-B498-43B3-948B-1728B52AA6E4}">
                <adec:decorative xmlns:adec="http://schemas.microsoft.com/office/drawing/2017/decorative" val="1"/>
              </a:ext>
            </a:extLst>
          </p:cNvPr>
          <p:cNvSpPr/>
          <p:nvPr/>
        </p:nvSpPr>
        <p:spPr>
          <a:xfrm>
            <a:off x="476250" y="3157538"/>
            <a:ext cx="2667000" cy="2047875"/>
          </a:xfrm>
          <a:prstGeom prst="rect">
            <a:avLst/>
          </a:prstGeom>
          <a:solidFill>
            <a:srgbClr val="FFD9AD"/>
          </a:solidFill>
          <a:ln>
            <a:miter lim="800000"/>
          </a:ln>
        </p:spPr>
        <p:txBody>
          <a:bodyPr/>
          <a:lstStyle/>
          <a:p>
            <a:endParaRPr lang="en-GB"/>
          </a:p>
        </p:txBody>
      </p:sp>
      <p:sp>
        <p:nvSpPr>
          <p:cNvPr id="5" name="Text 3"/>
          <p:cNvSpPr/>
          <p:nvPr/>
        </p:nvSpPr>
        <p:spPr>
          <a:xfrm>
            <a:off x="762000" y="3535710"/>
            <a:ext cx="2286000" cy="289173"/>
          </a:xfrm>
          <a:prstGeom prst="rect">
            <a:avLst/>
          </a:prstGeom>
          <a:noFill/>
          <a:ln>
            <a:miter lim="800000"/>
          </a:ln>
        </p:spPr>
        <p:txBody>
          <a:bodyPr wrap="square" lIns="0" tIns="0" rIns="0" bIns="0" rtlCol="0" anchor="t"/>
          <a:lstStyle/>
          <a:p>
            <a:pPr algn="l">
              <a:lnSpc>
                <a:spcPts val="2278"/>
              </a:lnSpc>
            </a:pPr>
            <a:r>
              <a:rPr lang="en-US" sz="2000" kern="0" spc="-117" dirty="0">
                <a:solidFill>
                  <a:srgbClr val="333333"/>
                </a:solidFill>
                <a:ea typeface="Inter SemiBold" pitchFamily="34" charset="-122"/>
                <a:cs typeface="Inter SemiBold" pitchFamily="34" charset="-120"/>
              </a:rPr>
              <a:t>Digital Infrastructure</a:t>
            </a:r>
            <a:endParaRPr lang="en-US" sz="2000" dirty="0"/>
          </a:p>
        </p:txBody>
      </p:sp>
      <p:sp>
        <p:nvSpPr>
          <p:cNvPr id="6" name="Text 4"/>
          <p:cNvSpPr/>
          <p:nvPr/>
        </p:nvSpPr>
        <p:spPr>
          <a:xfrm>
            <a:off x="762000" y="3897660"/>
            <a:ext cx="2294332" cy="528340"/>
          </a:xfrm>
          <a:prstGeom prst="rect">
            <a:avLst/>
          </a:prstGeom>
          <a:noFill/>
          <a:ln>
            <a:miter lim="800000"/>
          </a:ln>
        </p:spPr>
        <p:txBody>
          <a:bodyPr wrap="square" lIns="0" tIns="0" rIns="0" bIns="0" rtlCol="0" anchor="t"/>
          <a:lstStyle/>
          <a:p>
            <a:pPr algn="l">
              <a:lnSpc>
                <a:spcPts val="2080"/>
              </a:lnSpc>
              <a:spcBef>
                <a:spcPts val="562"/>
              </a:spcBef>
            </a:pPr>
            <a:r>
              <a:rPr lang="en-US" sz="2000" kern="0" spc="-30" dirty="0">
                <a:solidFill>
                  <a:srgbClr val="000000">
                    <a:alpha val="55000"/>
                  </a:srgbClr>
                </a:solidFill>
                <a:ea typeface="Inter Medium" pitchFamily="34" charset="-122"/>
                <a:cs typeface="Inter Medium" pitchFamily="34" charset="-120"/>
              </a:rPr>
              <a:t>Enhancing the</a:t>
            </a:r>
            <a:br>
              <a:rPr lang="en-US" sz="2000" kern="0" spc="-30" dirty="0">
                <a:solidFill>
                  <a:srgbClr val="000000">
                    <a:alpha val="55000"/>
                  </a:srgbClr>
                </a:solidFill>
                <a:ea typeface="Inter Medium" pitchFamily="34" charset="-122"/>
                <a:cs typeface="Inter Medium" pitchFamily="34" charset="-120"/>
              </a:rPr>
            </a:br>
            <a:r>
              <a:rPr lang="en-US" sz="2000" kern="0" spc="-30" dirty="0">
                <a:solidFill>
                  <a:srgbClr val="000000">
                    <a:alpha val="55000"/>
                  </a:srgbClr>
                </a:solidFill>
                <a:ea typeface="Inter Medium" pitchFamily="34" charset="-122"/>
                <a:cs typeface="Inter Medium" pitchFamily="34" charset="-120"/>
              </a:rPr>
              <a:t>technological foundation</a:t>
            </a:r>
            <a:r>
              <a:rPr lang="en-US" sz="1500" kern="0" spc="-30" dirty="0">
                <a:solidFill>
                  <a:srgbClr val="000000">
                    <a:alpha val="55000"/>
                  </a:srgbClr>
                </a:solidFill>
                <a:latin typeface="Inter Medium" pitchFamily="34" charset="0"/>
                <a:ea typeface="Inter Medium" pitchFamily="34" charset="-122"/>
                <a:cs typeface="Inter Medium" pitchFamily="34" charset="-120"/>
              </a:rPr>
              <a:t>.</a:t>
            </a:r>
            <a:endParaRPr lang="en-US" dirty="0"/>
          </a:p>
        </p:txBody>
      </p:sp>
      <p:sp>
        <p:nvSpPr>
          <p:cNvPr id="9" name="Shape 7">
            <a:extLst>
              <a:ext uri="{C183D7F6-B498-43B3-948B-1728B52AA6E4}">
                <adec:decorative xmlns:adec="http://schemas.microsoft.com/office/drawing/2017/decorative" val="1"/>
              </a:ext>
            </a:extLst>
          </p:cNvPr>
          <p:cNvSpPr/>
          <p:nvPr/>
        </p:nvSpPr>
        <p:spPr>
          <a:xfrm>
            <a:off x="3333750" y="3157538"/>
            <a:ext cx="2667000" cy="2047875"/>
          </a:xfrm>
          <a:prstGeom prst="rect">
            <a:avLst/>
          </a:prstGeom>
          <a:solidFill>
            <a:srgbClr val="FEC088"/>
          </a:solidFill>
          <a:ln>
            <a:miter lim="800000"/>
          </a:ln>
        </p:spPr>
        <p:txBody>
          <a:bodyPr/>
          <a:lstStyle/>
          <a:p>
            <a:endParaRPr lang="en-GB"/>
          </a:p>
        </p:txBody>
      </p:sp>
      <p:sp>
        <p:nvSpPr>
          <p:cNvPr id="10" name="Text 8"/>
          <p:cNvSpPr/>
          <p:nvPr/>
        </p:nvSpPr>
        <p:spPr>
          <a:xfrm>
            <a:off x="3619500" y="3535710"/>
            <a:ext cx="2286000" cy="289173"/>
          </a:xfrm>
          <a:prstGeom prst="rect">
            <a:avLst/>
          </a:prstGeom>
          <a:noFill/>
          <a:ln>
            <a:miter lim="800000"/>
          </a:ln>
        </p:spPr>
        <p:txBody>
          <a:bodyPr wrap="square" lIns="0" tIns="0" rIns="0" bIns="0" rtlCol="0" anchor="t"/>
          <a:lstStyle/>
          <a:p>
            <a:pPr algn="l">
              <a:lnSpc>
                <a:spcPts val="2278"/>
              </a:lnSpc>
            </a:pPr>
            <a:r>
              <a:rPr lang="en-US" sz="2000" kern="0" spc="-117" dirty="0">
                <a:solidFill>
                  <a:srgbClr val="333333"/>
                </a:solidFill>
                <a:ea typeface="Inter SemiBold" pitchFamily="34" charset="-122"/>
                <a:cs typeface="Inter SemiBold" pitchFamily="34" charset="-120"/>
              </a:rPr>
              <a:t>Collections Strategy</a:t>
            </a:r>
            <a:endParaRPr lang="en-US" sz="2000" dirty="0"/>
          </a:p>
        </p:txBody>
      </p:sp>
      <p:sp>
        <p:nvSpPr>
          <p:cNvPr id="11" name="Text 9"/>
          <p:cNvSpPr/>
          <p:nvPr/>
        </p:nvSpPr>
        <p:spPr>
          <a:xfrm>
            <a:off x="3619500" y="3897660"/>
            <a:ext cx="2286000" cy="792510"/>
          </a:xfrm>
          <a:prstGeom prst="rect">
            <a:avLst/>
          </a:prstGeom>
          <a:noFill/>
          <a:ln>
            <a:miter lim="800000"/>
          </a:ln>
        </p:spPr>
        <p:txBody>
          <a:bodyPr wrap="square" lIns="0" tIns="0" rIns="0" bIns="0" rtlCol="0" anchor="t"/>
          <a:lstStyle/>
          <a:p>
            <a:pPr algn="l">
              <a:lnSpc>
                <a:spcPts val="2080"/>
              </a:lnSpc>
              <a:spcBef>
                <a:spcPts val="562"/>
              </a:spcBef>
            </a:pPr>
            <a:r>
              <a:rPr lang="en-US" sz="2000" kern="0" spc="-30" dirty="0">
                <a:solidFill>
                  <a:srgbClr val="000000">
                    <a:alpha val="55000"/>
                  </a:srgbClr>
                </a:solidFill>
                <a:ea typeface="Inter Medium" pitchFamily="34" charset="-122"/>
                <a:cs typeface="Inter Medium" pitchFamily="34" charset="-120"/>
              </a:rPr>
              <a:t>Refining and </a:t>
            </a:r>
            <a:r>
              <a:rPr lang="en-US" sz="2000" kern="0" spc="-30" dirty="0" err="1">
                <a:solidFill>
                  <a:srgbClr val="000000">
                    <a:alpha val="55000"/>
                  </a:srgbClr>
                </a:solidFill>
                <a:ea typeface="Inter Medium" pitchFamily="34" charset="-122"/>
                <a:cs typeface="Inter Medium" pitchFamily="34" charset="-120"/>
              </a:rPr>
              <a:t>optimising</a:t>
            </a:r>
            <a:r>
              <a:rPr lang="en-US" sz="2000" kern="0" spc="-30" dirty="0">
                <a:solidFill>
                  <a:srgbClr val="000000">
                    <a:alpha val="55000"/>
                  </a:srgbClr>
                </a:solidFill>
                <a:ea typeface="Inter Medium" pitchFamily="34" charset="-122"/>
                <a:cs typeface="Inter Medium" pitchFamily="34" charset="-120"/>
              </a:rPr>
              <a:t> resource acquisition and</a:t>
            </a:r>
            <a:br>
              <a:rPr lang="en-US" sz="2000" kern="0" spc="-30" dirty="0">
                <a:solidFill>
                  <a:srgbClr val="000000">
                    <a:alpha val="55000"/>
                  </a:srgbClr>
                </a:solidFill>
                <a:ea typeface="Inter Medium" pitchFamily="34" charset="-122"/>
                <a:cs typeface="Inter Medium" pitchFamily="34" charset="-120"/>
              </a:rPr>
            </a:br>
            <a:r>
              <a:rPr lang="en-US" sz="2000" kern="0" spc="-30" dirty="0">
                <a:solidFill>
                  <a:srgbClr val="000000">
                    <a:alpha val="55000"/>
                  </a:srgbClr>
                </a:solidFill>
                <a:ea typeface="Inter Medium" pitchFamily="34" charset="-122"/>
                <a:cs typeface="Inter Medium" pitchFamily="34" charset="-120"/>
              </a:rPr>
              <a:t>management.</a:t>
            </a:r>
            <a:endParaRPr lang="en-US" sz="2000" dirty="0"/>
          </a:p>
        </p:txBody>
      </p:sp>
      <p:sp>
        <p:nvSpPr>
          <p:cNvPr id="14" name="Shape 12">
            <a:extLst>
              <a:ext uri="{C183D7F6-B498-43B3-948B-1728B52AA6E4}">
                <adec:decorative xmlns:adec="http://schemas.microsoft.com/office/drawing/2017/decorative" val="1"/>
              </a:ext>
            </a:extLst>
          </p:cNvPr>
          <p:cNvSpPr/>
          <p:nvPr/>
        </p:nvSpPr>
        <p:spPr>
          <a:xfrm>
            <a:off x="6191250" y="3157538"/>
            <a:ext cx="2667000" cy="2047875"/>
          </a:xfrm>
          <a:prstGeom prst="rect">
            <a:avLst/>
          </a:prstGeom>
          <a:solidFill>
            <a:srgbClr val="FD864D"/>
          </a:solidFill>
          <a:ln>
            <a:miter lim="800000"/>
          </a:ln>
        </p:spPr>
        <p:txBody>
          <a:bodyPr/>
          <a:lstStyle/>
          <a:p>
            <a:endParaRPr lang="en-GB"/>
          </a:p>
        </p:txBody>
      </p:sp>
      <p:sp>
        <p:nvSpPr>
          <p:cNvPr id="15" name="Text 13"/>
          <p:cNvSpPr/>
          <p:nvPr/>
        </p:nvSpPr>
        <p:spPr>
          <a:xfrm>
            <a:off x="6477000" y="3535710"/>
            <a:ext cx="2286000" cy="289173"/>
          </a:xfrm>
          <a:prstGeom prst="rect">
            <a:avLst/>
          </a:prstGeom>
          <a:noFill/>
          <a:ln>
            <a:miter lim="800000"/>
          </a:ln>
        </p:spPr>
        <p:txBody>
          <a:bodyPr wrap="square" lIns="0" tIns="0" rIns="0" bIns="0" rtlCol="0" anchor="t"/>
          <a:lstStyle/>
          <a:p>
            <a:pPr algn="l">
              <a:lnSpc>
                <a:spcPts val="2278"/>
              </a:lnSpc>
            </a:pPr>
            <a:r>
              <a:rPr lang="en-US" sz="2000" kern="0" spc="-117" dirty="0">
                <a:solidFill>
                  <a:srgbClr val="333333"/>
                </a:solidFill>
                <a:ea typeface="Inter SemiBold" pitchFamily="34" charset="-122"/>
                <a:cs typeface="Inter SemiBold" pitchFamily="34" charset="-120"/>
              </a:rPr>
              <a:t>Teaching &amp; Research Support</a:t>
            </a:r>
            <a:endParaRPr lang="en-US" sz="2000" dirty="0"/>
          </a:p>
        </p:txBody>
      </p:sp>
      <p:sp>
        <p:nvSpPr>
          <p:cNvPr id="16" name="Text 14"/>
          <p:cNvSpPr/>
          <p:nvPr/>
        </p:nvSpPr>
        <p:spPr>
          <a:xfrm>
            <a:off x="6477000" y="4146396"/>
            <a:ext cx="2286000" cy="528340"/>
          </a:xfrm>
          <a:prstGeom prst="rect">
            <a:avLst/>
          </a:prstGeom>
          <a:noFill/>
          <a:ln>
            <a:miter lim="800000"/>
          </a:ln>
        </p:spPr>
        <p:txBody>
          <a:bodyPr wrap="square" lIns="0" tIns="0" rIns="0" bIns="0" rtlCol="0" anchor="t"/>
          <a:lstStyle/>
          <a:p>
            <a:pPr algn="l">
              <a:lnSpc>
                <a:spcPts val="2080"/>
              </a:lnSpc>
              <a:spcBef>
                <a:spcPts val="562"/>
              </a:spcBef>
            </a:pPr>
            <a:r>
              <a:rPr lang="en-US" sz="2000" kern="0" spc="-30" dirty="0">
                <a:solidFill>
                  <a:srgbClr val="000000">
                    <a:alpha val="55000"/>
                  </a:srgbClr>
                </a:solidFill>
                <a:ea typeface="Inter Medium" pitchFamily="34" charset="-122"/>
                <a:cs typeface="Inter Medium" pitchFamily="34" charset="-120"/>
              </a:rPr>
              <a:t>Improving resources and support for staff and students.</a:t>
            </a:r>
            <a:endParaRPr lang="en-US" sz="2000" dirty="0"/>
          </a:p>
        </p:txBody>
      </p:sp>
      <p:sp>
        <p:nvSpPr>
          <p:cNvPr id="19" name="Shape 17">
            <a:extLst>
              <a:ext uri="{C183D7F6-B498-43B3-948B-1728B52AA6E4}">
                <adec:decorative xmlns:adec="http://schemas.microsoft.com/office/drawing/2017/decorative" val="1"/>
              </a:ext>
            </a:extLst>
          </p:cNvPr>
          <p:cNvSpPr/>
          <p:nvPr/>
        </p:nvSpPr>
        <p:spPr>
          <a:xfrm>
            <a:off x="9048750" y="3157538"/>
            <a:ext cx="2667000" cy="2047875"/>
          </a:xfrm>
          <a:prstGeom prst="rect">
            <a:avLst/>
          </a:prstGeom>
          <a:solidFill>
            <a:srgbClr val="FF8000"/>
          </a:solidFill>
          <a:ln>
            <a:miter lim="800000"/>
          </a:ln>
        </p:spPr>
        <p:txBody>
          <a:bodyPr/>
          <a:lstStyle/>
          <a:p>
            <a:endParaRPr lang="en-GB"/>
          </a:p>
        </p:txBody>
      </p:sp>
      <p:sp>
        <p:nvSpPr>
          <p:cNvPr id="20" name="Text 18"/>
          <p:cNvSpPr/>
          <p:nvPr/>
        </p:nvSpPr>
        <p:spPr>
          <a:xfrm>
            <a:off x="9334499" y="3535710"/>
            <a:ext cx="2428875" cy="578346"/>
          </a:xfrm>
          <a:prstGeom prst="rect">
            <a:avLst/>
          </a:prstGeom>
          <a:noFill/>
          <a:ln>
            <a:miter lim="800000"/>
          </a:ln>
        </p:spPr>
        <p:txBody>
          <a:bodyPr wrap="square" lIns="0" tIns="0" rIns="0" bIns="0" rtlCol="0" anchor="t"/>
          <a:lstStyle/>
          <a:p>
            <a:pPr algn="l">
              <a:lnSpc>
                <a:spcPts val="2278"/>
              </a:lnSpc>
            </a:pPr>
            <a:r>
              <a:rPr lang="en-US" sz="2000" kern="0" spc="-117" dirty="0">
                <a:solidFill>
                  <a:srgbClr val="333333"/>
                </a:solidFill>
                <a:ea typeface="Inter SemiBold" pitchFamily="34" charset="-122"/>
                <a:cs typeface="Inter SemiBold" pitchFamily="34" charset="-120"/>
              </a:rPr>
              <a:t>Space &amp; Student</a:t>
            </a:r>
            <a:br>
              <a:rPr lang="en-US" sz="2000" kern="0" spc="-117" dirty="0">
                <a:solidFill>
                  <a:srgbClr val="333333"/>
                </a:solidFill>
                <a:ea typeface="Inter SemiBold" pitchFamily="34" charset="-122"/>
                <a:cs typeface="Inter SemiBold" pitchFamily="34" charset="-120"/>
              </a:rPr>
            </a:br>
            <a:r>
              <a:rPr lang="en-US" sz="2000" kern="0" spc="-117" dirty="0">
                <a:solidFill>
                  <a:srgbClr val="333333"/>
                </a:solidFill>
                <a:ea typeface="Inter SemiBold" pitchFamily="34" charset="-122"/>
                <a:cs typeface="Inter SemiBold" pitchFamily="34" charset="-120"/>
              </a:rPr>
              <a:t>Experience</a:t>
            </a:r>
            <a:endParaRPr lang="en-US" sz="2000" dirty="0"/>
          </a:p>
        </p:txBody>
      </p:sp>
      <p:sp>
        <p:nvSpPr>
          <p:cNvPr id="21" name="Text 19"/>
          <p:cNvSpPr/>
          <p:nvPr/>
        </p:nvSpPr>
        <p:spPr>
          <a:xfrm>
            <a:off x="9334500" y="4186833"/>
            <a:ext cx="2286000" cy="792510"/>
          </a:xfrm>
          <a:prstGeom prst="rect">
            <a:avLst/>
          </a:prstGeom>
          <a:noFill/>
          <a:ln>
            <a:miter lim="800000"/>
          </a:ln>
        </p:spPr>
        <p:txBody>
          <a:bodyPr wrap="square" lIns="0" tIns="0" rIns="0" bIns="0" rtlCol="0" anchor="t"/>
          <a:lstStyle/>
          <a:p>
            <a:pPr algn="l">
              <a:lnSpc>
                <a:spcPts val="2080"/>
              </a:lnSpc>
              <a:spcBef>
                <a:spcPts val="562"/>
              </a:spcBef>
            </a:pPr>
            <a:r>
              <a:rPr lang="en-US" sz="2000" kern="0" spc="-30" dirty="0">
                <a:solidFill>
                  <a:srgbClr val="000000">
                    <a:alpha val="55000"/>
                  </a:srgbClr>
                </a:solidFill>
                <a:ea typeface="Inter Medium" pitchFamily="34" charset="-122"/>
                <a:cs typeface="Inter Medium" pitchFamily="34" charset="-120"/>
              </a:rPr>
              <a:t>Optimising physical and experiential aspects for students.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Strategic Tensions</a:t>
            </a:r>
            <a:endParaRPr lang="en-US" sz="4400" dirty="0"/>
          </a:p>
        </p:txBody>
      </p:sp>
      <p:sp>
        <p:nvSpPr>
          <p:cNvPr id="3" name="Text 1"/>
          <p:cNvSpPr/>
          <p:nvPr/>
        </p:nvSpPr>
        <p:spPr>
          <a:xfrm>
            <a:off x="428625" y="1043880"/>
            <a:ext cx="11334750" cy="290513"/>
          </a:xfrm>
          <a:prstGeom prst="rect">
            <a:avLst/>
          </a:prstGeom>
          <a:noFill/>
          <a:ln>
            <a:miter lim="800000"/>
          </a:ln>
        </p:spPr>
        <p:txBody>
          <a:bodyPr wrap="square" lIns="0" tIns="0" rIns="0" bIns="0" rtlCol="0" anchor="t"/>
          <a:lstStyle/>
          <a:p>
            <a:pPr algn="ctr">
              <a:lnSpc>
                <a:spcPts val="2289"/>
              </a:lnSpc>
              <a:spcBef>
                <a:spcPts val="838"/>
              </a:spcBef>
            </a:pPr>
            <a:r>
              <a:rPr lang="en-US" sz="2400" kern="0" spc="-33" dirty="0">
                <a:solidFill>
                  <a:srgbClr val="FFFFFF">
                    <a:alpha val="80000"/>
                  </a:srgbClr>
                </a:solidFill>
                <a:ea typeface="Inter Medium" pitchFamily="34" charset="-122"/>
                <a:cs typeface="Inter Medium" pitchFamily="34" charset="-120"/>
              </a:rPr>
              <a:t>Balancing competing priorities</a:t>
            </a:r>
            <a:endParaRPr lang="en-US" sz="2400" dirty="0"/>
          </a:p>
        </p:txBody>
      </p:sp>
      <p:sp>
        <p:nvSpPr>
          <p:cNvPr id="4" name="Shape 2">
            <a:extLst>
              <a:ext uri="{C183D7F6-B498-43B3-948B-1728B52AA6E4}">
                <adec:decorative xmlns:adec="http://schemas.microsoft.com/office/drawing/2017/decorative" val="1"/>
              </a:ext>
            </a:extLst>
          </p:cNvPr>
          <p:cNvSpPr/>
          <p:nvPr/>
        </p:nvSpPr>
        <p:spPr>
          <a:xfrm>
            <a:off x="476250" y="1743075"/>
            <a:ext cx="3683000" cy="693738"/>
          </a:xfrm>
          <a:prstGeom prst="rect">
            <a:avLst/>
          </a:prstGeom>
          <a:solidFill>
            <a:srgbClr val="000000">
              <a:alpha val="0"/>
            </a:srgbClr>
          </a:solidFill>
          <a:ln>
            <a:miter lim="800000"/>
          </a:ln>
        </p:spPr>
        <p:txBody>
          <a:bodyPr/>
          <a:lstStyle/>
          <a:p>
            <a:endParaRPr lang="en-GB"/>
          </a:p>
        </p:txBody>
      </p:sp>
      <p:sp>
        <p:nvSpPr>
          <p:cNvPr id="5" name="Text 3"/>
          <p:cNvSpPr/>
          <p:nvPr/>
        </p:nvSpPr>
        <p:spPr>
          <a:xfrm>
            <a:off x="600056" y="1898253"/>
            <a:ext cx="3435389" cy="389334"/>
          </a:xfrm>
          <a:prstGeom prst="rect">
            <a:avLst/>
          </a:prstGeom>
          <a:noFill/>
          <a:ln>
            <a:miter lim="800000"/>
          </a:ln>
        </p:spPr>
        <p:txBody>
          <a:bodyPr wrap="square" lIns="0" tIns="0" rIns="0" bIns="0" rtlCol="0" anchor="ctr"/>
          <a:lstStyle/>
          <a:p>
            <a:pPr algn="ctr">
              <a:lnSpc>
                <a:spcPts val="3066"/>
              </a:lnSpc>
            </a:pPr>
            <a:r>
              <a:rPr lang="en-US" sz="2400" kern="0" spc="-158" dirty="0">
                <a:solidFill>
                  <a:srgbClr val="FFFFFF"/>
                </a:solidFill>
                <a:ea typeface="Inter SemiBold" pitchFamily="34" charset="-122"/>
                <a:cs typeface="Inter SemiBold" pitchFamily="34" charset="-120"/>
              </a:rPr>
              <a:t>Access vs. Affordability</a:t>
            </a:r>
            <a:endParaRPr lang="en-US" sz="2400" dirty="0"/>
          </a:p>
        </p:txBody>
      </p:sp>
      <p:sp>
        <p:nvSpPr>
          <p:cNvPr id="6" name="Shape 4">
            <a:extLst>
              <a:ext uri="{C183D7F6-B498-43B3-948B-1728B52AA6E4}">
                <adec:decorative xmlns:adec="http://schemas.microsoft.com/office/drawing/2017/decorative" val="1"/>
              </a:ext>
            </a:extLst>
          </p:cNvPr>
          <p:cNvSpPr/>
          <p:nvPr/>
        </p:nvSpPr>
        <p:spPr>
          <a:xfrm>
            <a:off x="476250" y="2532063"/>
            <a:ext cx="3683000" cy="2666206"/>
          </a:xfrm>
          <a:prstGeom prst="rect">
            <a:avLst/>
          </a:prstGeom>
          <a:solidFill>
            <a:srgbClr val="000000">
              <a:alpha val="0"/>
            </a:srgbClr>
          </a:solidFill>
          <a:ln>
            <a:miter lim="800000"/>
          </a:ln>
        </p:spPr>
        <p:txBody>
          <a:bodyPr/>
          <a:lstStyle/>
          <a:p>
            <a:endParaRPr lang="en-GB"/>
          </a:p>
        </p:txBody>
      </p:sp>
      <p:pic>
        <p:nvPicPr>
          <p:cNvPr id="7" name="Image 0" descr="A scale balancing a globe representing access and a stack of coins representing affordability."/>
          <p:cNvPicPr>
            <a:picLocks noChangeAspect="1"/>
          </p:cNvPicPr>
          <p:nvPr/>
        </p:nvPicPr>
        <p:blipFill>
          <a:blip r:embed="rId3"/>
          <a:srcRect t="24671" b="24671"/>
          <a:stretch/>
        </p:blipFill>
        <p:spPr>
          <a:xfrm>
            <a:off x="476250" y="2532063"/>
            <a:ext cx="3683000" cy="2666206"/>
          </a:xfrm>
          <a:prstGeom prst="rect">
            <a:avLst/>
          </a:prstGeom>
        </p:spPr>
      </p:pic>
      <p:sp>
        <p:nvSpPr>
          <p:cNvPr id="8" name="Shape 5">
            <a:extLst>
              <a:ext uri="{C183D7F6-B498-43B3-948B-1728B52AA6E4}">
                <adec:decorative xmlns:adec="http://schemas.microsoft.com/office/drawing/2017/decorative" val="1"/>
              </a:ext>
            </a:extLst>
          </p:cNvPr>
          <p:cNvSpPr/>
          <p:nvPr/>
        </p:nvSpPr>
        <p:spPr>
          <a:xfrm>
            <a:off x="476250" y="5293519"/>
            <a:ext cx="3683000" cy="1088231"/>
          </a:xfrm>
          <a:prstGeom prst="rect">
            <a:avLst/>
          </a:prstGeom>
          <a:solidFill>
            <a:srgbClr val="000000">
              <a:alpha val="0"/>
            </a:srgbClr>
          </a:solidFill>
          <a:ln>
            <a:miter lim="800000"/>
          </a:ln>
        </p:spPr>
        <p:txBody>
          <a:bodyPr/>
          <a:lstStyle/>
          <a:p>
            <a:endParaRPr lang="en-GB"/>
          </a:p>
        </p:txBody>
      </p:sp>
      <p:sp>
        <p:nvSpPr>
          <p:cNvPr id="10" name="Shape 7">
            <a:extLst>
              <a:ext uri="{C183D7F6-B498-43B3-948B-1728B52AA6E4}">
                <adec:decorative xmlns:adec="http://schemas.microsoft.com/office/drawing/2017/decorative" val="1"/>
              </a:ext>
            </a:extLst>
          </p:cNvPr>
          <p:cNvSpPr/>
          <p:nvPr/>
        </p:nvSpPr>
        <p:spPr>
          <a:xfrm>
            <a:off x="4254500" y="1743075"/>
            <a:ext cx="3683000" cy="693738"/>
          </a:xfrm>
          <a:prstGeom prst="rect">
            <a:avLst/>
          </a:prstGeom>
          <a:solidFill>
            <a:srgbClr val="000000">
              <a:alpha val="0"/>
            </a:srgbClr>
          </a:solidFill>
          <a:ln>
            <a:miter lim="800000"/>
          </a:ln>
        </p:spPr>
        <p:txBody>
          <a:bodyPr/>
          <a:lstStyle/>
          <a:p>
            <a:endParaRPr lang="en-GB" dirty="0"/>
          </a:p>
        </p:txBody>
      </p:sp>
      <p:sp>
        <p:nvSpPr>
          <p:cNvPr id="11" name="Text 8"/>
          <p:cNvSpPr/>
          <p:nvPr/>
        </p:nvSpPr>
        <p:spPr>
          <a:xfrm>
            <a:off x="4130695" y="1912541"/>
            <a:ext cx="3765633" cy="361504"/>
          </a:xfrm>
          <a:prstGeom prst="rect">
            <a:avLst/>
          </a:prstGeom>
          <a:noFill/>
          <a:ln>
            <a:miter lim="800000"/>
          </a:ln>
        </p:spPr>
        <p:txBody>
          <a:bodyPr wrap="square" lIns="0" tIns="0" rIns="0" bIns="0" rtlCol="0" anchor="ctr"/>
          <a:lstStyle/>
          <a:p>
            <a:pPr algn="ctr">
              <a:lnSpc>
                <a:spcPts val="2847"/>
              </a:lnSpc>
            </a:pPr>
            <a:r>
              <a:rPr lang="en-US" sz="2400" kern="0" spc="-146" dirty="0">
                <a:solidFill>
                  <a:srgbClr val="FFFFFF"/>
                </a:solidFill>
                <a:ea typeface="Inter SemiBold" pitchFamily="34" charset="-122"/>
                <a:cs typeface="Inter SemiBold" pitchFamily="34" charset="-120"/>
              </a:rPr>
              <a:t>Ambition vs. Sustainability</a:t>
            </a:r>
            <a:endParaRPr lang="en-US" sz="2400" dirty="0"/>
          </a:p>
        </p:txBody>
      </p:sp>
      <p:sp>
        <p:nvSpPr>
          <p:cNvPr id="12" name="Shape 9">
            <a:extLst>
              <a:ext uri="{C183D7F6-B498-43B3-948B-1728B52AA6E4}">
                <adec:decorative xmlns:adec="http://schemas.microsoft.com/office/drawing/2017/decorative" val="1"/>
              </a:ext>
            </a:extLst>
          </p:cNvPr>
          <p:cNvSpPr/>
          <p:nvPr/>
        </p:nvSpPr>
        <p:spPr>
          <a:xfrm>
            <a:off x="4254500" y="2532063"/>
            <a:ext cx="3683000" cy="2666206"/>
          </a:xfrm>
          <a:prstGeom prst="rect">
            <a:avLst/>
          </a:prstGeom>
          <a:solidFill>
            <a:srgbClr val="000000">
              <a:alpha val="0"/>
            </a:srgbClr>
          </a:solidFill>
          <a:ln>
            <a:miter lim="800000"/>
          </a:ln>
        </p:spPr>
        <p:txBody>
          <a:bodyPr/>
          <a:lstStyle/>
          <a:p>
            <a:endParaRPr lang="en-GB"/>
          </a:p>
        </p:txBody>
      </p:sp>
      <p:pic>
        <p:nvPicPr>
          <p:cNvPr id="13" name="Image 1" descr="A rocket launching towards stars, tethered by a green vine."/>
          <p:cNvPicPr>
            <a:picLocks noChangeAspect="1"/>
          </p:cNvPicPr>
          <p:nvPr/>
        </p:nvPicPr>
        <p:blipFill>
          <a:blip r:embed="rId4"/>
          <a:srcRect t="24671" b="24671"/>
          <a:stretch/>
        </p:blipFill>
        <p:spPr>
          <a:xfrm>
            <a:off x="4254500" y="2532063"/>
            <a:ext cx="3683000" cy="2666206"/>
          </a:xfrm>
          <a:prstGeom prst="rect">
            <a:avLst/>
          </a:prstGeom>
        </p:spPr>
      </p:pic>
      <p:sp>
        <p:nvSpPr>
          <p:cNvPr id="14" name="Shape 10">
            <a:extLst>
              <a:ext uri="{C183D7F6-B498-43B3-948B-1728B52AA6E4}">
                <adec:decorative xmlns:adec="http://schemas.microsoft.com/office/drawing/2017/decorative" val="1"/>
              </a:ext>
            </a:extLst>
          </p:cNvPr>
          <p:cNvSpPr/>
          <p:nvPr/>
        </p:nvSpPr>
        <p:spPr>
          <a:xfrm>
            <a:off x="4254500" y="5293519"/>
            <a:ext cx="3683000" cy="1088231"/>
          </a:xfrm>
          <a:prstGeom prst="rect">
            <a:avLst/>
          </a:prstGeom>
          <a:solidFill>
            <a:srgbClr val="000000">
              <a:alpha val="0"/>
            </a:srgbClr>
          </a:solidFill>
          <a:ln>
            <a:miter lim="800000"/>
          </a:ln>
        </p:spPr>
        <p:txBody>
          <a:bodyPr/>
          <a:lstStyle/>
          <a:p>
            <a:endParaRPr lang="en-GB"/>
          </a:p>
        </p:txBody>
      </p:sp>
      <p:sp>
        <p:nvSpPr>
          <p:cNvPr id="16" name="Shape 12">
            <a:extLst>
              <a:ext uri="{C183D7F6-B498-43B3-948B-1728B52AA6E4}">
                <adec:decorative xmlns:adec="http://schemas.microsoft.com/office/drawing/2017/decorative" val="1"/>
              </a:ext>
            </a:extLst>
          </p:cNvPr>
          <p:cNvSpPr/>
          <p:nvPr/>
        </p:nvSpPr>
        <p:spPr>
          <a:xfrm>
            <a:off x="8032750" y="1743075"/>
            <a:ext cx="3683000" cy="693738"/>
          </a:xfrm>
          <a:prstGeom prst="rect">
            <a:avLst/>
          </a:prstGeom>
          <a:solidFill>
            <a:srgbClr val="000000">
              <a:alpha val="0"/>
            </a:srgbClr>
          </a:solidFill>
          <a:ln>
            <a:miter lim="800000"/>
          </a:ln>
        </p:spPr>
        <p:txBody>
          <a:bodyPr/>
          <a:lstStyle/>
          <a:p>
            <a:endParaRPr lang="en-GB"/>
          </a:p>
        </p:txBody>
      </p:sp>
      <p:sp>
        <p:nvSpPr>
          <p:cNvPr id="17" name="Text 13"/>
          <p:cNvSpPr/>
          <p:nvPr/>
        </p:nvSpPr>
        <p:spPr>
          <a:xfrm>
            <a:off x="7769795" y="1936501"/>
            <a:ext cx="3850705" cy="337543"/>
          </a:xfrm>
          <a:prstGeom prst="rect">
            <a:avLst/>
          </a:prstGeom>
          <a:noFill/>
          <a:ln>
            <a:miter lim="800000"/>
          </a:ln>
        </p:spPr>
        <p:txBody>
          <a:bodyPr wrap="square" lIns="0" tIns="0" rIns="0" bIns="0" rtlCol="0" anchor="ctr"/>
          <a:lstStyle/>
          <a:p>
            <a:pPr algn="ctr">
              <a:lnSpc>
                <a:spcPts val="2409"/>
              </a:lnSpc>
            </a:pPr>
            <a:r>
              <a:rPr lang="en-US" sz="2400" kern="0" spc="-124" dirty="0">
                <a:solidFill>
                  <a:srgbClr val="FFFFFF"/>
                </a:solidFill>
                <a:ea typeface="Inter SemiBold" pitchFamily="34" charset="-122"/>
                <a:cs typeface="Inter SemiBold" pitchFamily="34" charset="-120"/>
              </a:rPr>
              <a:t>Collections vs. Student Space</a:t>
            </a:r>
            <a:endParaRPr lang="en-US" sz="2000" dirty="0"/>
          </a:p>
        </p:txBody>
      </p:sp>
      <p:sp>
        <p:nvSpPr>
          <p:cNvPr id="18" name="Shape 14">
            <a:extLst>
              <a:ext uri="{C183D7F6-B498-43B3-948B-1728B52AA6E4}">
                <adec:decorative xmlns:adec="http://schemas.microsoft.com/office/drawing/2017/decorative" val="1"/>
              </a:ext>
            </a:extLst>
          </p:cNvPr>
          <p:cNvSpPr/>
          <p:nvPr/>
        </p:nvSpPr>
        <p:spPr>
          <a:xfrm>
            <a:off x="8032750" y="2532063"/>
            <a:ext cx="3683000" cy="2666206"/>
          </a:xfrm>
          <a:prstGeom prst="rect">
            <a:avLst/>
          </a:prstGeom>
          <a:solidFill>
            <a:srgbClr val="000000">
              <a:alpha val="0"/>
            </a:srgbClr>
          </a:solidFill>
          <a:ln>
            <a:miter lim="800000"/>
          </a:ln>
        </p:spPr>
        <p:txBody>
          <a:bodyPr/>
          <a:lstStyle/>
          <a:p>
            <a:endParaRPr lang="en-GB"/>
          </a:p>
        </p:txBody>
      </p:sp>
      <p:pic>
        <p:nvPicPr>
          <p:cNvPr id="19" name="Image 2" descr="A split image showing a library archive on one side and a modern collaborative study space on the other."/>
          <p:cNvPicPr>
            <a:picLocks noChangeAspect="1"/>
          </p:cNvPicPr>
          <p:nvPr/>
        </p:nvPicPr>
        <p:blipFill>
          <a:blip r:embed="rId5"/>
          <a:srcRect t="24671" b="24671"/>
          <a:stretch/>
        </p:blipFill>
        <p:spPr>
          <a:xfrm>
            <a:off x="8032750" y="2532063"/>
            <a:ext cx="3683000" cy="2666206"/>
          </a:xfrm>
          <a:prstGeom prst="rect">
            <a:avLst/>
          </a:prstGeom>
        </p:spPr>
      </p:pic>
      <p:sp>
        <p:nvSpPr>
          <p:cNvPr id="20" name="Shape 15">
            <a:extLst>
              <a:ext uri="{C183D7F6-B498-43B3-948B-1728B52AA6E4}">
                <adec:decorative xmlns:adec="http://schemas.microsoft.com/office/drawing/2017/decorative" val="1"/>
              </a:ext>
            </a:extLst>
          </p:cNvPr>
          <p:cNvSpPr/>
          <p:nvPr/>
        </p:nvSpPr>
        <p:spPr>
          <a:xfrm>
            <a:off x="8032750" y="5293519"/>
            <a:ext cx="3683000" cy="1088231"/>
          </a:xfrm>
          <a:prstGeom prst="rect">
            <a:avLst/>
          </a:prstGeom>
          <a:solidFill>
            <a:srgbClr val="000000">
              <a:alpha val="0"/>
            </a:srgbClr>
          </a:solidFill>
          <a:ln>
            <a:miter lim="800000"/>
          </a:ln>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Decision Filter</a:t>
            </a:r>
            <a:endParaRPr lang="en-US" sz="4400" dirty="0"/>
          </a:p>
        </p:txBody>
      </p:sp>
      <p:sp>
        <p:nvSpPr>
          <p:cNvPr id="3" name="Text 1"/>
          <p:cNvSpPr/>
          <p:nvPr/>
        </p:nvSpPr>
        <p:spPr>
          <a:xfrm>
            <a:off x="428625" y="1043880"/>
            <a:ext cx="11334750" cy="290513"/>
          </a:xfrm>
          <a:prstGeom prst="rect">
            <a:avLst/>
          </a:prstGeom>
          <a:noFill/>
          <a:ln>
            <a:miter lim="800000"/>
          </a:ln>
        </p:spPr>
        <p:txBody>
          <a:bodyPr wrap="square" lIns="0" tIns="0" rIns="0" bIns="0" rtlCol="0" anchor="t"/>
          <a:lstStyle/>
          <a:p>
            <a:pPr algn="ctr">
              <a:lnSpc>
                <a:spcPts val="2289"/>
              </a:lnSpc>
              <a:spcBef>
                <a:spcPts val="838"/>
              </a:spcBef>
            </a:pPr>
            <a:r>
              <a:rPr lang="en-US" sz="2400" kern="0" spc="-33" dirty="0">
                <a:solidFill>
                  <a:srgbClr val="FFFFFF">
                    <a:alpha val="80000"/>
                  </a:srgbClr>
                </a:solidFill>
                <a:ea typeface="Inter Medium" pitchFamily="34" charset="-122"/>
                <a:cs typeface="Inter Medium" pitchFamily="34" charset="-120"/>
              </a:rPr>
              <a:t>Ideas become priorities through a filtering process</a:t>
            </a:r>
            <a:endParaRPr lang="en-US" sz="2400" dirty="0"/>
          </a:p>
        </p:txBody>
      </p:sp>
      <p:sp>
        <p:nvSpPr>
          <p:cNvPr id="4" name="Shape 2">
            <a:extLst>
              <a:ext uri="{C183D7F6-B498-43B3-948B-1728B52AA6E4}">
                <adec:decorative xmlns:adec="http://schemas.microsoft.com/office/drawing/2017/decorative" val="1"/>
              </a:ext>
            </a:extLst>
          </p:cNvPr>
          <p:cNvSpPr/>
          <p:nvPr/>
        </p:nvSpPr>
        <p:spPr>
          <a:xfrm>
            <a:off x="476250" y="1743075"/>
            <a:ext cx="4476750" cy="3905250"/>
          </a:xfrm>
          <a:prstGeom prst="rect">
            <a:avLst/>
          </a:prstGeom>
          <a:solidFill>
            <a:srgbClr val="000000">
              <a:alpha val="0"/>
            </a:srgbClr>
          </a:solidFill>
          <a:ln>
            <a:miter lim="800000"/>
          </a:ln>
        </p:spPr>
        <p:txBody>
          <a:bodyPr/>
          <a:lstStyle/>
          <a:p>
            <a:endParaRPr lang="en-GB"/>
          </a:p>
        </p:txBody>
      </p:sp>
      <p:pic>
        <p:nvPicPr>
          <p:cNvPr id="5" name="Image 0" descr="A filter funnel with text labels representing library values, institutional priorities, and practical capacity entering the top, and a single output labeled 'strategic choices' at the bottom."/>
          <p:cNvPicPr>
            <a:picLocks noChangeAspect="1"/>
          </p:cNvPicPr>
          <p:nvPr/>
        </p:nvPicPr>
        <p:blipFill>
          <a:blip r:embed="rId3"/>
          <a:srcRect t="19478" b="19478"/>
          <a:stretch/>
        </p:blipFill>
        <p:spPr>
          <a:xfrm>
            <a:off x="476250" y="1743075"/>
            <a:ext cx="4476750" cy="3905250"/>
          </a:xfrm>
          <a:prstGeom prst="rect">
            <a:avLst/>
          </a:prstGeom>
        </p:spPr>
      </p:pic>
      <p:sp>
        <p:nvSpPr>
          <p:cNvPr id="6" name="Text 3"/>
          <p:cNvSpPr/>
          <p:nvPr/>
        </p:nvSpPr>
        <p:spPr>
          <a:xfrm>
            <a:off x="5429250" y="2067993"/>
            <a:ext cx="6286500" cy="3905250"/>
          </a:xfrm>
          <a:prstGeom prst="rect">
            <a:avLst/>
          </a:prstGeom>
          <a:noFill/>
          <a:ln>
            <a:miter lim="800000"/>
          </a:ln>
        </p:spPr>
        <p:txBody>
          <a:bodyPr wrap="square" lIns="0" tIns="0" rIns="0" bIns="0" rtlCol="0" anchor="t"/>
          <a:lstStyle/>
          <a:p>
            <a:pPr algn="l">
              <a:lnSpc>
                <a:spcPts val="2278"/>
              </a:lnSpc>
              <a:buSzPct val="100000"/>
            </a:pPr>
            <a:r>
              <a:rPr lang="en-US" sz="2400" kern="0" spc="-117" dirty="0">
                <a:solidFill>
                  <a:srgbClr val="FFFFFF"/>
                </a:solidFill>
                <a:ea typeface="Inter SemiBold" pitchFamily="34" charset="-122"/>
                <a:cs typeface="Inter SemiBold" pitchFamily="34" charset="-120"/>
              </a:rPr>
              <a:t>Library Values</a:t>
            </a:r>
          </a:p>
          <a:p>
            <a:pPr algn="l">
              <a:lnSpc>
                <a:spcPts val="2278"/>
              </a:lnSpc>
              <a:buSzPct val="100000"/>
            </a:pPr>
            <a:r>
              <a:rPr lang="en-US" sz="2400" dirty="0">
                <a:solidFill>
                  <a:schemeClr val="bg1"/>
                </a:solidFill>
              </a:rPr>
              <a:t>Equity • Participation • Care • Integrity</a:t>
            </a:r>
          </a:p>
          <a:p>
            <a:pPr algn="l">
              <a:lnSpc>
                <a:spcPts val="2278"/>
              </a:lnSpc>
              <a:spcBef>
                <a:spcPts val="2045"/>
              </a:spcBef>
              <a:buSzPct val="100000"/>
            </a:pPr>
            <a:r>
              <a:rPr lang="en-US" sz="2400" kern="0" spc="-117" dirty="0">
                <a:solidFill>
                  <a:srgbClr val="FFFFFF"/>
                </a:solidFill>
                <a:ea typeface="Inter SemiBold" pitchFamily="34" charset="-122"/>
                <a:cs typeface="Inter SemiBold" pitchFamily="34" charset="-120"/>
              </a:rPr>
              <a:t>Institutional Priorities</a:t>
            </a:r>
          </a:p>
          <a:p>
            <a:pPr algn="l">
              <a:lnSpc>
                <a:spcPts val="2278"/>
              </a:lnSpc>
              <a:spcBef>
                <a:spcPts val="2045"/>
              </a:spcBef>
              <a:buSzPct val="100000"/>
            </a:pPr>
            <a:r>
              <a:rPr lang="en-US" sz="2400" dirty="0">
                <a:solidFill>
                  <a:schemeClr val="bg1"/>
                </a:solidFill>
              </a:rPr>
              <a:t>Teaching • Research • Access • Sustainability • Technology</a:t>
            </a:r>
          </a:p>
          <a:p>
            <a:pPr algn="l">
              <a:lnSpc>
                <a:spcPts val="2278"/>
              </a:lnSpc>
              <a:spcBef>
                <a:spcPts val="2045"/>
              </a:spcBef>
              <a:buSzPct val="100000"/>
            </a:pPr>
            <a:r>
              <a:rPr lang="en-US" sz="2400" kern="0" spc="-117" dirty="0">
                <a:solidFill>
                  <a:srgbClr val="FFFFFF"/>
                </a:solidFill>
                <a:ea typeface="Inter SemiBold" pitchFamily="34" charset="-122"/>
                <a:cs typeface="Inter SemiBold" pitchFamily="34" charset="-120"/>
              </a:rPr>
              <a:t>Practical Capacity</a:t>
            </a:r>
            <a:endParaRPr lang="en-US" sz="2400" kern="0" spc="-117" dirty="0">
              <a:ea typeface="Inter SemiBold" pitchFamily="34" charset="-122"/>
              <a:cs typeface="Inter SemiBold" pitchFamily="34" charset="-120"/>
            </a:endParaRPr>
          </a:p>
          <a:p>
            <a:pPr algn="l">
              <a:lnSpc>
                <a:spcPts val="2278"/>
              </a:lnSpc>
              <a:spcBef>
                <a:spcPts val="2045"/>
              </a:spcBef>
              <a:buSzPct val="100000"/>
            </a:pPr>
            <a:r>
              <a:rPr lang="en-GB" sz="2400" dirty="0">
                <a:solidFill>
                  <a:schemeClr val="bg1"/>
                </a:solidFill>
              </a:rPr>
              <a:t>Staffing • Budget • Time • Space</a:t>
            </a:r>
            <a:endParaRPr lang="en-US" sz="2400" dirty="0">
              <a:solidFill>
                <a:schemeClr val="bg1"/>
              </a:solidFill>
            </a:endParaRPr>
          </a:p>
        </p:txBody>
      </p:sp>
      <p:sp>
        <p:nvSpPr>
          <p:cNvPr id="7" name="Shape 4">
            <a:extLst>
              <a:ext uri="{C183D7F6-B498-43B3-948B-1728B52AA6E4}">
                <adec:decorative xmlns:adec="http://schemas.microsoft.com/office/drawing/2017/decorative" val="1"/>
              </a:ext>
            </a:extLst>
          </p:cNvPr>
          <p:cNvSpPr/>
          <p:nvPr/>
        </p:nvSpPr>
        <p:spPr>
          <a:xfrm>
            <a:off x="0" y="6124575"/>
            <a:ext cx="12192000" cy="733425"/>
          </a:xfrm>
          <a:prstGeom prst="rect">
            <a:avLst/>
          </a:prstGeom>
          <a:solidFill>
            <a:srgbClr val="222222"/>
          </a:solidFill>
          <a:ln>
            <a:miter lim="800000"/>
          </a:ln>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Strategic Choices</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476250" y="1590675"/>
            <a:ext cx="4476750" cy="4791075"/>
          </a:xfrm>
          <a:prstGeom prst="rect">
            <a:avLst/>
          </a:prstGeom>
          <a:solidFill>
            <a:srgbClr val="000000">
              <a:alpha val="0"/>
            </a:srgbClr>
          </a:solidFill>
          <a:ln>
            <a:miter lim="800000"/>
          </a:ln>
        </p:spPr>
        <p:txBody>
          <a:bodyPr/>
          <a:lstStyle/>
          <a:p>
            <a:endParaRPr lang="en-GB"/>
          </a:p>
        </p:txBody>
      </p:sp>
      <p:sp>
        <p:nvSpPr>
          <p:cNvPr id="5" name="Text 2"/>
          <p:cNvSpPr/>
          <p:nvPr/>
        </p:nvSpPr>
        <p:spPr>
          <a:xfrm>
            <a:off x="954741" y="1634938"/>
            <a:ext cx="10461811" cy="4791075"/>
          </a:xfrm>
          <a:prstGeom prst="rect">
            <a:avLst/>
          </a:prstGeom>
          <a:noFill/>
          <a:ln>
            <a:miter lim="800000"/>
          </a:ln>
        </p:spPr>
        <p:txBody>
          <a:bodyPr wrap="square" lIns="0" tIns="0" rIns="0" bIns="0" rtlCol="0" anchor="t"/>
          <a:lstStyle/>
          <a:p>
            <a:pPr algn="l">
              <a:lnSpc>
                <a:spcPts val="2278"/>
              </a:lnSpc>
              <a:buSzPct val="100000"/>
            </a:pPr>
            <a:r>
              <a:rPr lang="en-US" sz="2400" b="1" kern="0" spc="-117" dirty="0">
                <a:solidFill>
                  <a:srgbClr val="FFFFFF"/>
                </a:solidFill>
                <a:ea typeface="Inter SemiBold" pitchFamily="34" charset="-122"/>
                <a:cs typeface="Inter SemiBold" pitchFamily="34" charset="-120"/>
              </a:rPr>
              <a:t>Digital Infrastructure</a:t>
            </a:r>
            <a:endParaRPr lang="en-US" sz="2400" b="1" dirty="0">
              <a:solidFill>
                <a:schemeClr val="bg1"/>
              </a:solidFill>
            </a:endParaRPr>
          </a:p>
          <a:p>
            <a:pPr marL="241300" lvl="1">
              <a:lnSpc>
                <a:spcPts val="2080"/>
              </a:lnSpc>
              <a:spcBef>
                <a:spcPts val="415"/>
              </a:spcBef>
            </a:pPr>
            <a:r>
              <a:rPr lang="en-US" sz="2400" kern="0" spc="-30" dirty="0">
                <a:solidFill>
                  <a:schemeClr val="bg1"/>
                </a:solidFill>
                <a:ea typeface="Inter Medium" pitchFamily="34" charset="-122"/>
                <a:cs typeface="Inter Medium" pitchFamily="34" charset="-120"/>
              </a:rPr>
              <a:t>	</a:t>
            </a:r>
            <a:r>
              <a:rPr lang="en-US" sz="2400" dirty="0">
                <a:solidFill>
                  <a:schemeClr val="bg1"/>
                </a:solidFill>
              </a:rPr>
              <a:t>Reliability and access first</a:t>
            </a:r>
          </a:p>
          <a:p>
            <a:pPr marL="241300" lvl="1">
              <a:lnSpc>
                <a:spcPts val="2080"/>
              </a:lnSpc>
              <a:spcBef>
                <a:spcPts val="415"/>
              </a:spcBef>
            </a:pPr>
            <a:r>
              <a:rPr lang="en-US" sz="2400" dirty="0">
                <a:solidFill>
                  <a:schemeClr val="bg1"/>
                </a:solidFill>
              </a:rPr>
              <a:t>	More unified interface</a:t>
            </a:r>
          </a:p>
          <a:p>
            <a:pPr algn="l">
              <a:lnSpc>
                <a:spcPts val="2278"/>
              </a:lnSpc>
              <a:spcBef>
                <a:spcPts val="2045"/>
              </a:spcBef>
              <a:buSzPct val="100000"/>
            </a:pPr>
            <a:r>
              <a:rPr lang="en-US" sz="2400" b="1" kern="0" spc="-117" dirty="0">
                <a:solidFill>
                  <a:srgbClr val="FFFFFF"/>
                </a:solidFill>
                <a:ea typeface="Inter SemiBold" pitchFamily="34" charset="-122"/>
                <a:cs typeface="Inter SemiBold" pitchFamily="34" charset="-120"/>
              </a:rPr>
              <a:t>Collections</a:t>
            </a:r>
            <a:endParaRPr lang="en-US" sz="2400" b="1" dirty="0"/>
          </a:p>
          <a:p>
            <a:pPr marL="241300" lvl="1" indent="0" algn="l">
              <a:lnSpc>
                <a:spcPts val="2080"/>
              </a:lnSpc>
              <a:spcBef>
                <a:spcPts val="415"/>
              </a:spcBef>
              <a:buNone/>
            </a:pPr>
            <a:r>
              <a:rPr lang="en-US" sz="2400" kern="0" spc="-30" dirty="0">
                <a:solidFill>
                  <a:schemeClr val="bg1"/>
                </a:solidFill>
                <a:ea typeface="Inter Medium" pitchFamily="34" charset="-122"/>
                <a:cs typeface="Inter Medium" pitchFamily="34" charset="-120"/>
              </a:rPr>
              <a:t>	Demand-led purchasing</a:t>
            </a:r>
          </a:p>
          <a:p>
            <a:pPr marL="241300" lvl="1" indent="0" algn="l">
              <a:lnSpc>
                <a:spcPts val="2080"/>
              </a:lnSpc>
              <a:spcBef>
                <a:spcPts val="415"/>
              </a:spcBef>
              <a:buNone/>
            </a:pPr>
            <a:r>
              <a:rPr lang="en-US" sz="2400" kern="0" spc="-30" dirty="0">
                <a:solidFill>
                  <a:schemeClr val="bg1"/>
                </a:solidFill>
                <a:ea typeface="Inter Medium" pitchFamily="34" charset="-122"/>
              </a:rPr>
              <a:t>	Access over ownership</a:t>
            </a:r>
            <a:endParaRPr lang="en-US" sz="2400" dirty="0">
              <a:solidFill>
                <a:schemeClr val="bg1"/>
              </a:solidFill>
            </a:endParaRPr>
          </a:p>
          <a:p>
            <a:pPr algn="l">
              <a:lnSpc>
                <a:spcPts val="2278"/>
              </a:lnSpc>
              <a:spcBef>
                <a:spcPts val="2045"/>
              </a:spcBef>
              <a:buSzPct val="100000"/>
            </a:pPr>
            <a:r>
              <a:rPr lang="en-US" sz="2400" b="1" kern="0" spc="-117" dirty="0">
                <a:solidFill>
                  <a:srgbClr val="FFFFFF"/>
                </a:solidFill>
                <a:ea typeface="Inter SemiBold" pitchFamily="34" charset="-122"/>
                <a:cs typeface="Inter SemiBold" pitchFamily="34" charset="-120"/>
              </a:rPr>
              <a:t>Teaching Support</a:t>
            </a:r>
            <a:endParaRPr lang="en-US" sz="2400" b="1" dirty="0"/>
          </a:p>
          <a:p>
            <a:pPr marL="241300" lvl="1" indent="0" algn="l">
              <a:lnSpc>
                <a:spcPts val="2080"/>
              </a:lnSpc>
              <a:spcBef>
                <a:spcPts val="415"/>
              </a:spcBef>
              <a:buNone/>
            </a:pPr>
            <a:r>
              <a:rPr lang="en-US" sz="2400" kern="0" spc="-30" dirty="0">
                <a:solidFill>
                  <a:srgbClr val="FFFFFF">
                    <a:alpha val="80000"/>
                  </a:srgbClr>
                </a:solidFill>
                <a:ea typeface="Inter Medium" pitchFamily="34" charset="-122"/>
                <a:cs typeface="Inter Medium" pitchFamily="34" charset="-120"/>
              </a:rPr>
              <a:t>	</a:t>
            </a:r>
            <a:r>
              <a:rPr lang="en-US" sz="2400" kern="0" spc="-30" dirty="0">
                <a:solidFill>
                  <a:schemeClr val="bg1"/>
                </a:solidFill>
                <a:ea typeface="Inter Medium" pitchFamily="34" charset="-122"/>
                <a:cs typeface="Inter Medium" pitchFamily="34" charset="-120"/>
              </a:rPr>
              <a:t>Clear, sustainable provision</a:t>
            </a:r>
            <a:endParaRPr lang="en-US" sz="2400" dirty="0">
              <a:solidFill>
                <a:schemeClr val="bg1"/>
              </a:solidFill>
            </a:endParaRPr>
          </a:p>
          <a:p>
            <a:pPr algn="l">
              <a:lnSpc>
                <a:spcPts val="2278"/>
              </a:lnSpc>
              <a:spcBef>
                <a:spcPts val="2045"/>
              </a:spcBef>
              <a:buSzPct val="100000"/>
            </a:pPr>
            <a:r>
              <a:rPr lang="en-US" sz="2400" b="1" kern="0" spc="-117" dirty="0">
                <a:solidFill>
                  <a:srgbClr val="FFFFFF"/>
                </a:solidFill>
                <a:ea typeface="Inter SemiBold" pitchFamily="34" charset="-122"/>
                <a:cs typeface="Inter SemiBold" pitchFamily="34" charset="-120"/>
              </a:rPr>
              <a:t>Student spaces &amp; experience</a:t>
            </a:r>
          </a:p>
          <a:p>
            <a:pPr>
              <a:lnSpc>
                <a:spcPts val="2278"/>
              </a:lnSpc>
              <a:spcBef>
                <a:spcPts val="2045"/>
              </a:spcBef>
              <a:buSzPct val="100000"/>
            </a:pPr>
            <a:r>
              <a:rPr lang="en-GB" sz="2400" dirty="0">
                <a:solidFill>
                  <a:schemeClr val="bg1"/>
                </a:solidFill>
              </a:rPr>
              <a:t>	Focused, flexible study environments</a:t>
            </a:r>
            <a:endParaRPr lang="en-US" sz="2400" dirty="0">
              <a:solidFill>
                <a:schemeClr val="bg1"/>
              </a:solidFill>
            </a:endParaRPr>
          </a:p>
        </p:txBody>
      </p:sp>
      <p:sp>
        <p:nvSpPr>
          <p:cNvPr id="4" name="Freeform 12">
            <a:extLst>
              <a:ext uri="{FF2B5EF4-FFF2-40B4-BE49-F238E27FC236}">
                <a16:creationId xmlns:a16="http://schemas.microsoft.com/office/drawing/2014/main" id="{9B0AB679-9A30-2338-018E-BF8875B364DF}"/>
              </a:ext>
            </a:extLst>
          </p:cNvPr>
          <p:cNvSpPr/>
          <p:nvPr/>
        </p:nvSpPr>
        <p:spPr>
          <a:xfrm>
            <a:off x="3705424" y="314325"/>
            <a:ext cx="323850" cy="32385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F797A"/>
          </a:solidFill>
        </p:spPr>
        <p:txBody>
          <a:bodyPr/>
          <a:lstStyle/>
          <a:p>
            <a:endParaRPr lang="en-GB"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95250" y="95250"/>
            <a:ext cx="5953125" cy="6667500"/>
          </a:xfrm>
          <a:prstGeom prst="rect">
            <a:avLst/>
          </a:prstGeom>
          <a:solidFill>
            <a:srgbClr val="222222"/>
          </a:solidFill>
          <a:ln>
            <a:miter lim="800000"/>
          </a:ln>
        </p:spPr>
        <p:txBody>
          <a:bodyPr/>
          <a:lstStyle/>
          <a:p>
            <a:endParaRPr lang="en-GB"/>
          </a:p>
        </p:txBody>
      </p:sp>
      <p:pic>
        <p:nvPicPr>
          <p:cNvPr id="3" name="Image 0" descr="TRUST pillars.PNG"/>
          <p:cNvPicPr>
            <a:picLocks noChangeAspect="1"/>
          </p:cNvPicPr>
          <p:nvPr/>
        </p:nvPicPr>
        <p:blipFill>
          <a:blip r:embed="rId3"/>
          <a:srcRect l="-2328" t="-30305" r="-2328" b="-30305"/>
          <a:stretch/>
        </p:blipFill>
        <p:spPr>
          <a:xfrm>
            <a:off x="95250" y="95250"/>
            <a:ext cx="5953125" cy="6667500"/>
          </a:xfrm>
          <a:prstGeom prst="rect">
            <a:avLst/>
          </a:prstGeom>
        </p:spPr>
      </p:pic>
      <p:sp>
        <p:nvSpPr>
          <p:cNvPr id="4" name="Shape 1"/>
          <p:cNvSpPr/>
          <p:nvPr/>
        </p:nvSpPr>
        <p:spPr>
          <a:xfrm>
            <a:off x="6143625" y="95250"/>
            <a:ext cx="5953125" cy="6667500"/>
          </a:xfrm>
          <a:prstGeom prst="rect">
            <a:avLst/>
          </a:prstGeom>
          <a:solidFill>
            <a:srgbClr val="222222"/>
          </a:solidFill>
          <a:ln>
            <a:miter lim="800000"/>
          </a:ln>
        </p:spPr>
        <p:txBody>
          <a:bodyPr/>
          <a:lstStyle/>
          <a:p>
            <a:endParaRPr lang="en-GB"/>
          </a:p>
        </p:txBody>
      </p:sp>
      <p:pic>
        <p:nvPicPr>
          <p:cNvPr id="5" name="Image 1" descr="Screenshot 2026-03-12 141141.png"/>
          <p:cNvPicPr>
            <a:picLocks noChangeAspect="1"/>
          </p:cNvPicPr>
          <p:nvPr/>
        </p:nvPicPr>
        <p:blipFill>
          <a:blip r:embed="rId4"/>
          <a:srcRect l="-2137" t="-13534" r="-2137" b="-13534"/>
          <a:stretch/>
        </p:blipFill>
        <p:spPr>
          <a:xfrm>
            <a:off x="6143625" y="95250"/>
            <a:ext cx="5953125" cy="6667500"/>
          </a:xfrm>
          <a:prstGeom prst="rect">
            <a:avLst/>
          </a:prstGeom>
        </p:spPr>
      </p:pic>
      <p:sp>
        <p:nvSpPr>
          <p:cNvPr id="7" name="TextBox 6">
            <a:extLst>
              <a:ext uri="{FF2B5EF4-FFF2-40B4-BE49-F238E27FC236}">
                <a16:creationId xmlns:a16="http://schemas.microsoft.com/office/drawing/2014/main" id="{C0FAED54-7831-3B1E-A2D9-8819DB40077F}"/>
              </a:ext>
            </a:extLst>
          </p:cNvPr>
          <p:cNvSpPr txBox="1"/>
          <p:nvPr/>
        </p:nvSpPr>
        <p:spPr>
          <a:xfrm>
            <a:off x="234482" y="5712767"/>
            <a:ext cx="2837330" cy="461665"/>
          </a:xfrm>
          <a:prstGeom prst="rect">
            <a:avLst/>
          </a:prstGeom>
          <a:noFill/>
        </p:spPr>
        <p:txBody>
          <a:bodyPr wrap="square" rtlCol="0">
            <a:spAutoFit/>
          </a:bodyPr>
          <a:lstStyle/>
          <a:p>
            <a:r>
              <a:rPr lang="en-IE" sz="2400" dirty="0">
                <a:solidFill>
                  <a:schemeClr val="bg1"/>
                </a:solidFill>
              </a:rPr>
              <a:t>MIE strategic pillars </a:t>
            </a:r>
            <a:endParaRPr lang="en-GB" sz="24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Physical changes</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476250" y="1590675"/>
            <a:ext cx="3619500" cy="4429125"/>
          </a:xfrm>
          <a:prstGeom prst="rect">
            <a:avLst/>
          </a:prstGeom>
          <a:solidFill>
            <a:srgbClr val="22AAEE"/>
          </a:solidFill>
          <a:ln>
            <a:miter lim="800000"/>
          </a:ln>
        </p:spPr>
        <p:txBody>
          <a:bodyPr/>
          <a:lstStyle/>
          <a:p>
            <a:endParaRPr lang="en-GB"/>
          </a:p>
        </p:txBody>
      </p:sp>
      <p:pic>
        <p:nvPicPr>
          <p:cNvPr id="4" name="Image 0" descr="New Library reception desk 2.jpg"/>
          <p:cNvPicPr>
            <a:picLocks noChangeAspect="1"/>
          </p:cNvPicPr>
          <p:nvPr/>
        </p:nvPicPr>
        <p:blipFill>
          <a:blip r:embed="rId3"/>
          <a:srcRect t="4112" b="4112"/>
          <a:stretch/>
        </p:blipFill>
        <p:spPr>
          <a:xfrm>
            <a:off x="476250" y="1590675"/>
            <a:ext cx="3619500" cy="4429125"/>
          </a:xfrm>
          <a:prstGeom prst="rect">
            <a:avLst/>
          </a:prstGeom>
        </p:spPr>
      </p:pic>
      <p:sp>
        <p:nvSpPr>
          <p:cNvPr id="5" name="Text 2"/>
          <p:cNvSpPr/>
          <p:nvPr/>
        </p:nvSpPr>
        <p:spPr>
          <a:xfrm>
            <a:off x="428625" y="6163717"/>
            <a:ext cx="3714750"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New Library reception</a:t>
            </a:r>
            <a:endParaRPr lang="en-US" sz="2400" dirty="0"/>
          </a:p>
        </p:txBody>
      </p:sp>
      <p:sp>
        <p:nvSpPr>
          <p:cNvPr id="6" name="Shape 3">
            <a:extLst>
              <a:ext uri="{C183D7F6-B498-43B3-948B-1728B52AA6E4}">
                <adec:decorative xmlns:adec="http://schemas.microsoft.com/office/drawing/2017/decorative" val="1"/>
              </a:ext>
            </a:extLst>
          </p:cNvPr>
          <p:cNvSpPr/>
          <p:nvPr/>
        </p:nvSpPr>
        <p:spPr>
          <a:xfrm>
            <a:off x="4286250" y="1590675"/>
            <a:ext cx="3619500" cy="4429125"/>
          </a:xfrm>
          <a:prstGeom prst="rect">
            <a:avLst/>
          </a:prstGeom>
          <a:solidFill>
            <a:srgbClr val="22AAEE"/>
          </a:solidFill>
          <a:ln>
            <a:miter lim="800000"/>
          </a:ln>
        </p:spPr>
        <p:txBody>
          <a:bodyPr/>
          <a:lstStyle/>
          <a:p>
            <a:endParaRPr lang="en-GB"/>
          </a:p>
        </p:txBody>
      </p:sp>
      <p:pic>
        <p:nvPicPr>
          <p:cNvPr id="7" name="Image 1"/>
          <p:cNvPicPr>
            <a:picLocks noChangeAspect="1"/>
          </p:cNvPicPr>
          <p:nvPr/>
        </p:nvPicPr>
        <p:blipFill>
          <a:blip r:embed="rId4"/>
          <a:srcRect t="3932" b="3932"/>
          <a:stretch/>
        </p:blipFill>
        <p:spPr>
          <a:xfrm>
            <a:off x="4286250" y="1590675"/>
            <a:ext cx="3619500" cy="4429125"/>
          </a:xfrm>
          <a:prstGeom prst="rect">
            <a:avLst/>
          </a:prstGeom>
        </p:spPr>
      </p:pic>
      <p:sp>
        <p:nvSpPr>
          <p:cNvPr id="8" name="Text 4"/>
          <p:cNvSpPr/>
          <p:nvPr/>
        </p:nvSpPr>
        <p:spPr>
          <a:xfrm>
            <a:off x="4238625" y="6163717"/>
            <a:ext cx="3714750"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Wellbeing space/reading nook</a:t>
            </a:r>
            <a:endParaRPr lang="en-US" sz="2400" dirty="0"/>
          </a:p>
        </p:txBody>
      </p:sp>
      <p:sp>
        <p:nvSpPr>
          <p:cNvPr id="9" name="Shape 5">
            <a:extLst>
              <a:ext uri="{C183D7F6-B498-43B3-948B-1728B52AA6E4}">
                <adec:decorative xmlns:adec="http://schemas.microsoft.com/office/drawing/2017/decorative" val="1"/>
              </a:ext>
            </a:extLst>
          </p:cNvPr>
          <p:cNvSpPr/>
          <p:nvPr/>
        </p:nvSpPr>
        <p:spPr>
          <a:xfrm>
            <a:off x="8096250" y="1590675"/>
            <a:ext cx="3619500" cy="4429125"/>
          </a:xfrm>
          <a:prstGeom prst="rect">
            <a:avLst/>
          </a:prstGeom>
          <a:solidFill>
            <a:srgbClr val="22AAEE"/>
          </a:solidFill>
          <a:ln>
            <a:miter lim="800000"/>
          </a:ln>
        </p:spPr>
        <p:txBody>
          <a:bodyPr/>
          <a:lstStyle/>
          <a:p>
            <a:endParaRPr lang="en-GB"/>
          </a:p>
        </p:txBody>
      </p:sp>
      <p:pic>
        <p:nvPicPr>
          <p:cNvPr id="10" name="Image 2" descr="new_room.png"/>
          <p:cNvPicPr>
            <a:picLocks noChangeAspect="1"/>
          </p:cNvPicPr>
          <p:nvPr/>
        </p:nvPicPr>
        <p:blipFill>
          <a:blip r:embed="rId5"/>
          <a:srcRect l="21014" r="21014"/>
          <a:stretch/>
        </p:blipFill>
        <p:spPr>
          <a:xfrm>
            <a:off x="8096250" y="1590675"/>
            <a:ext cx="3619500" cy="4429125"/>
          </a:xfrm>
          <a:prstGeom prst="rect">
            <a:avLst/>
          </a:prstGeom>
        </p:spPr>
      </p:pic>
      <p:sp>
        <p:nvSpPr>
          <p:cNvPr id="11" name="Text 6"/>
          <p:cNvSpPr/>
          <p:nvPr/>
        </p:nvSpPr>
        <p:spPr>
          <a:xfrm>
            <a:off x="8048625" y="6163717"/>
            <a:ext cx="3714750"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New group study room</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22222"/>
          </a:solidFill>
          <a:ln>
            <a:miter lim="800000"/>
          </a:ln>
        </p:spPr>
        <p:txBody>
          <a:bodyPr/>
          <a:lstStyle/>
          <a:p>
            <a:endParaRPr lang="en-GB"/>
          </a:p>
        </p:txBody>
      </p:sp>
      <p:pic>
        <p:nvPicPr>
          <p:cNvPr id="3" name="Image 0" descr="FOLIO 2.png"/>
          <p:cNvPicPr>
            <a:picLocks noChangeAspect="1"/>
          </p:cNvPicPr>
          <p:nvPr/>
        </p:nvPicPr>
        <p:blipFill>
          <a:blip r:embed="rId3"/>
          <a:srcRect l="10686" r="10686"/>
          <a:stretch/>
        </p:blipFill>
        <p:spPr>
          <a:xfrm>
            <a:off x="0" y="0"/>
            <a:ext cx="11107271" cy="6247840"/>
          </a:xfrm>
          <a:prstGeom prst="rect">
            <a:avLst/>
          </a:prstGeom>
        </p:spPr>
      </p:pic>
      <p:sp>
        <p:nvSpPr>
          <p:cNvPr id="4" name="TextBox 3">
            <a:extLst>
              <a:ext uri="{FF2B5EF4-FFF2-40B4-BE49-F238E27FC236}">
                <a16:creationId xmlns:a16="http://schemas.microsoft.com/office/drawing/2014/main" id="{7BA6B4DE-3A91-FB9A-397F-F97133E31713}"/>
              </a:ext>
            </a:extLst>
          </p:cNvPr>
          <p:cNvSpPr txBox="1"/>
          <p:nvPr/>
        </p:nvSpPr>
        <p:spPr>
          <a:xfrm>
            <a:off x="129987" y="6323738"/>
            <a:ext cx="3594847" cy="461665"/>
          </a:xfrm>
          <a:prstGeom prst="rect">
            <a:avLst/>
          </a:prstGeom>
          <a:noFill/>
        </p:spPr>
        <p:txBody>
          <a:bodyPr wrap="square" rtlCol="0">
            <a:spAutoFit/>
          </a:bodyPr>
          <a:lstStyle/>
          <a:p>
            <a:r>
              <a:rPr lang="en-IE" sz="2400" dirty="0">
                <a:solidFill>
                  <a:schemeClr val="bg1"/>
                </a:solidFill>
              </a:rPr>
              <a:t>New LSP - FOLIO</a:t>
            </a:r>
            <a:endParaRPr lang="en-GB" sz="240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22222"/>
          </a:solidFill>
          <a:ln>
            <a:miter lim="800000"/>
          </a:ln>
        </p:spPr>
        <p:txBody>
          <a:bodyPr/>
          <a:lstStyle/>
          <a:p>
            <a:endParaRPr lang="en-GB" dirty="0"/>
          </a:p>
        </p:txBody>
      </p:sp>
      <p:pic>
        <p:nvPicPr>
          <p:cNvPr id="3" name="Image 0" descr="New Library website.png"/>
          <p:cNvPicPr>
            <a:picLocks noChangeAspect="1"/>
          </p:cNvPicPr>
          <p:nvPr/>
        </p:nvPicPr>
        <p:blipFill>
          <a:blip r:embed="rId3"/>
          <a:srcRect l="1080" r="1080"/>
          <a:stretch/>
        </p:blipFill>
        <p:spPr>
          <a:xfrm>
            <a:off x="0" y="0"/>
            <a:ext cx="10757647" cy="6051176"/>
          </a:xfrm>
          <a:prstGeom prst="rect">
            <a:avLst/>
          </a:prstGeom>
        </p:spPr>
      </p:pic>
      <p:sp>
        <p:nvSpPr>
          <p:cNvPr id="4" name="TextBox 3">
            <a:extLst>
              <a:ext uri="{FF2B5EF4-FFF2-40B4-BE49-F238E27FC236}">
                <a16:creationId xmlns:a16="http://schemas.microsoft.com/office/drawing/2014/main" id="{46EC8006-A6F6-8885-D688-9DB7E77E9009}"/>
              </a:ext>
            </a:extLst>
          </p:cNvPr>
          <p:cNvSpPr txBox="1"/>
          <p:nvPr/>
        </p:nvSpPr>
        <p:spPr>
          <a:xfrm>
            <a:off x="304799" y="6227639"/>
            <a:ext cx="3594847" cy="461665"/>
          </a:xfrm>
          <a:prstGeom prst="rect">
            <a:avLst/>
          </a:prstGeom>
          <a:noFill/>
        </p:spPr>
        <p:txBody>
          <a:bodyPr wrap="square" rtlCol="0">
            <a:spAutoFit/>
          </a:bodyPr>
          <a:lstStyle/>
          <a:p>
            <a:r>
              <a:rPr lang="en-IE" sz="2400" dirty="0">
                <a:solidFill>
                  <a:schemeClr val="bg1"/>
                </a:solidFill>
              </a:rPr>
              <a:t>Library website</a:t>
            </a:r>
            <a:endParaRPr lang="en-GB" sz="24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22222"/>
          </a:solidFill>
          <a:ln>
            <a:miter lim="800000"/>
          </a:ln>
        </p:spPr>
        <p:txBody>
          <a:bodyPr/>
          <a:lstStyle/>
          <a:p>
            <a:endParaRPr lang="en-GB"/>
          </a:p>
        </p:txBody>
      </p:sp>
      <p:pic>
        <p:nvPicPr>
          <p:cNvPr id="3" name="Image 0" descr="Keylinks 1.png"/>
          <p:cNvPicPr>
            <a:picLocks noChangeAspect="1"/>
          </p:cNvPicPr>
          <p:nvPr/>
        </p:nvPicPr>
        <p:blipFill>
          <a:blip r:embed="rId3"/>
          <a:srcRect l="8060" r="8060"/>
          <a:stretch/>
        </p:blipFill>
        <p:spPr>
          <a:xfrm>
            <a:off x="0" y="0"/>
            <a:ext cx="11335871" cy="6376427"/>
          </a:xfrm>
          <a:prstGeom prst="rect">
            <a:avLst/>
          </a:prstGeom>
        </p:spPr>
      </p:pic>
      <p:sp>
        <p:nvSpPr>
          <p:cNvPr id="4" name="TextBox 3">
            <a:extLst>
              <a:ext uri="{FF2B5EF4-FFF2-40B4-BE49-F238E27FC236}">
                <a16:creationId xmlns:a16="http://schemas.microsoft.com/office/drawing/2014/main" id="{B0EDA75A-B0B1-03DB-3AB8-4C4765CB8C37}"/>
              </a:ext>
            </a:extLst>
          </p:cNvPr>
          <p:cNvSpPr txBox="1"/>
          <p:nvPr/>
        </p:nvSpPr>
        <p:spPr>
          <a:xfrm>
            <a:off x="304799" y="6269631"/>
            <a:ext cx="3594847" cy="461665"/>
          </a:xfrm>
          <a:prstGeom prst="rect">
            <a:avLst/>
          </a:prstGeom>
          <a:noFill/>
        </p:spPr>
        <p:txBody>
          <a:bodyPr wrap="square" rtlCol="0">
            <a:spAutoFit/>
          </a:bodyPr>
          <a:lstStyle/>
          <a:p>
            <a:r>
              <a:rPr lang="en-IE" sz="2400" dirty="0">
                <a:solidFill>
                  <a:schemeClr val="bg1"/>
                </a:solidFill>
              </a:rPr>
              <a:t>Reading lists</a:t>
            </a:r>
            <a:endParaRPr lang="en-GB" sz="24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22222"/>
          </a:solidFill>
          <a:ln>
            <a:miter lim="800000"/>
          </a:ln>
        </p:spPr>
        <p:txBody>
          <a:bodyPr/>
          <a:lstStyle/>
          <a:p>
            <a:endParaRPr lang="en-GB"/>
          </a:p>
        </p:txBody>
      </p:sp>
      <p:pic>
        <p:nvPicPr>
          <p:cNvPr id="3" name="Image 0" descr="Screenshot 2026-03-12 141954.png"/>
          <p:cNvPicPr>
            <a:picLocks noChangeAspect="1"/>
          </p:cNvPicPr>
          <p:nvPr/>
        </p:nvPicPr>
        <p:blipFill>
          <a:blip r:embed="rId3"/>
          <a:srcRect t="5922" b="5922"/>
          <a:stretch/>
        </p:blipFill>
        <p:spPr>
          <a:xfrm>
            <a:off x="0" y="0"/>
            <a:ext cx="10878671" cy="6119253"/>
          </a:xfrm>
          <a:prstGeom prst="rect">
            <a:avLst/>
          </a:prstGeom>
        </p:spPr>
      </p:pic>
      <p:sp>
        <p:nvSpPr>
          <p:cNvPr id="4" name="TextBox 3">
            <a:extLst>
              <a:ext uri="{FF2B5EF4-FFF2-40B4-BE49-F238E27FC236}">
                <a16:creationId xmlns:a16="http://schemas.microsoft.com/office/drawing/2014/main" id="{2DDC9733-2ED6-522A-0277-5198776AB98A}"/>
              </a:ext>
            </a:extLst>
          </p:cNvPr>
          <p:cNvSpPr txBox="1"/>
          <p:nvPr/>
        </p:nvSpPr>
        <p:spPr>
          <a:xfrm>
            <a:off x="304799" y="6227639"/>
            <a:ext cx="5894295" cy="461665"/>
          </a:xfrm>
          <a:prstGeom prst="rect">
            <a:avLst/>
          </a:prstGeom>
          <a:noFill/>
        </p:spPr>
        <p:txBody>
          <a:bodyPr wrap="square" rtlCol="0">
            <a:spAutoFit/>
          </a:bodyPr>
          <a:lstStyle/>
          <a:p>
            <a:r>
              <a:rPr lang="en-IE" sz="2400" dirty="0">
                <a:solidFill>
                  <a:schemeClr val="bg1"/>
                </a:solidFill>
              </a:rPr>
              <a:t>Embedded teaching requests</a:t>
            </a:r>
            <a:endParaRPr lang="en-GB" sz="24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6096000" y="0"/>
            <a:ext cx="6096000" cy="6124575"/>
          </a:xfrm>
          <a:prstGeom prst="rect">
            <a:avLst/>
          </a:prstGeom>
          <a:solidFill>
            <a:srgbClr val="000000">
              <a:alpha val="0"/>
            </a:srgbClr>
          </a:solidFill>
          <a:ln>
            <a:miter lim="800000"/>
          </a:ln>
        </p:spPr>
        <p:txBody>
          <a:bodyPr/>
          <a:lstStyle/>
          <a:p>
            <a:endParaRPr lang="en-GB"/>
          </a:p>
        </p:txBody>
      </p:sp>
      <p:pic>
        <p:nvPicPr>
          <p:cNvPr id="3" name="Image 0" descr="A red stop sign that says 'STOP'"/>
          <p:cNvPicPr>
            <a:picLocks noChangeAspect="1"/>
          </p:cNvPicPr>
          <p:nvPr/>
        </p:nvPicPr>
        <p:blipFill>
          <a:blip r:embed="rId3"/>
          <a:srcRect t="14848" b="14848"/>
          <a:stretch/>
        </p:blipFill>
        <p:spPr>
          <a:xfrm>
            <a:off x="6096000" y="0"/>
            <a:ext cx="6096000" cy="6124575"/>
          </a:xfrm>
          <a:prstGeom prst="rect">
            <a:avLst/>
          </a:prstGeom>
        </p:spPr>
      </p:pic>
      <p:sp>
        <p:nvSpPr>
          <p:cNvPr id="4" name="Text 1"/>
          <p:cNvSpPr/>
          <p:nvPr/>
        </p:nvSpPr>
        <p:spPr>
          <a:xfrm>
            <a:off x="476250" y="832693"/>
            <a:ext cx="5238750" cy="222498"/>
          </a:xfrm>
          <a:prstGeom prst="rect">
            <a:avLst/>
          </a:prstGeom>
          <a:noFill/>
          <a:ln>
            <a:miter lim="800000"/>
          </a:ln>
        </p:spPr>
        <p:txBody>
          <a:bodyPr wrap="square" lIns="0" tIns="0" rIns="0" bIns="0" rtlCol="0" anchor="ctr"/>
          <a:lstStyle/>
          <a:p>
            <a:pPr algn="l">
              <a:lnSpc>
                <a:spcPts val="1752"/>
              </a:lnSpc>
            </a:pPr>
            <a:r>
              <a:rPr lang="en-US" sz="2000" kern="0" spc="-90" dirty="0">
                <a:solidFill>
                  <a:srgbClr val="22AAEE"/>
                </a:solidFill>
                <a:ea typeface="Inter SemiBold" pitchFamily="34" charset="-122"/>
                <a:cs typeface="Inter SemiBold" pitchFamily="34" charset="-120"/>
              </a:rPr>
              <a:t>Strategic Choices</a:t>
            </a:r>
            <a:endParaRPr lang="en-US" sz="2800" dirty="0"/>
          </a:p>
        </p:txBody>
      </p:sp>
      <p:sp>
        <p:nvSpPr>
          <p:cNvPr id="5" name="Text 2"/>
          <p:cNvSpPr/>
          <p:nvPr/>
        </p:nvSpPr>
        <p:spPr>
          <a:xfrm>
            <a:off x="476250" y="1229022"/>
            <a:ext cx="5556200" cy="1112341"/>
          </a:xfrm>
          <a:prstGeom prst="rect">
            <a:avLst/>
          </a:prstGeom>
          <a:noFill/>
          <a:ln>
            <a:miter lim="800000"/>
          </a:ln>
        </p:spPr>
        <p:txBody>
          <a:bodyPr wrap="square" lIns="0" tIns="0" rIns="0" bIns="0" rtlCol="0" anchor="ctr"/>
          <a:lstStyle/>
          <a:p>
            <a:pPr algn="l">
              <a:lnSpc>
                <a:spcPts val="4380"/>
              </a:lnSpc>
              <a:spcBef>
                <a:spcPts val="1846"/>
              </a:spcBef>
            </a:pPr>
            <a:r>
              <a:rPr lang="en-US" sz="4400" kern="0" spc="-225" dirty="0">
                <a:solidFill>
                  <a:srgbClr val="FFFFFF"/>
                </a:solidFill>
                <a:ea typeface="Inter SemiBold" pitchFamily="34" charset="-122"/>
                <a:cs typeface="Inter SemiBold" pitchFamily="34" charset="-120"/>
              </a:rPr>
              <a:t>What we chose not to do - yet</a:t>
            </a:r>
            <a:endParaRPr lang="en-US" sz="4400" dirty="0"/>
          </a:p>
        </p:txBody>
      </p:sp>
      <p:sp>
        <p:nvSpPr>
          <p:cNvPr id="6" name="Text 3"/>
          <p:cNvSpPr/>
          <p:nvPr/>
        </p:nvSpPr>
        <p:spPr>
          <a:xfrm>
            <a:off x="476249" y="2341363"/>
            <a:ext cx="5556201" cy="581025"/>
          </a:xfrm>
          <a:prstGeom prst="rect">
            <a:avLst/>
          </a:prstGeom>
          <a:noFill/>
          <a:ln>
            <a:miter lim="800000"/>
          </a:ln>
        </p:spPr>
        <p:txBody>
          <a:bodyPr wrap="square" lIns="0" tIns="0" rIns="0" bIns="0" rtlCol="0" anchor="ctr"/>
          <a:lstStyle/>
          <a:p>
            <a:pPr>
              <a:lnSpc>
                <a:spcPts val="2289"/>
              </a:lnSpc>
              <a:spcBef>
                <a:spcPts val="838"/>
              </a:spcBef>
            </a:pPr>
            <a:r>
              <a:rPr lang="en-US" sz="2000" kern="0" spc="-33" dirty="0">
                <a:solidFill>
                  <a:srgbClr val="FFFFFF">
                    <a:alpha val="80000"/>
                  </a:srgbClr>
                </a:solidFill>
                <a:ea typeface="Inter Medium" pitchFamily="34" charset="-122"/>
                <a:cs typeface="Inter Medium" pitchFamily="34" charset="-120"/>
              </a:rPr>
              <a:t>Setting limits: </a:t>
            </a:r>
            <a:endParaRPr lang="en-US" sz="2000" dirty="0"/>
          </a:p>
        </p:txBody>
      </p:sp>
      <p:sp>
        <p:nvSpPr>
          <p:cNvPr id="7" name="Text 4"/>
          <p:cNvSpPr/>
          <p:nvPr/>
        </p:nvSpPr>
        <p:spPr>
          <a:xfrm>
            <a:off x="476248" y="2922388"/>
            <a:ext cx="5238750" cy="2747999"/>
          </a:xfrm>
          <a:prstGeom prst="rect">
            <a:avLst/>
          </a:prstGeom>
          <a:noFill/>
          <a:ln>
            <a:miter lim="800000"/>
          </a:ln>
        </p:spPr>
        <p:txBody>
          <a:bodyPr wrap="square" lIns="0" tIns="0" rIns="0" bIns="0" rtlCol="0" anchor="ctr"/>
          <a:lstStyle/>
          <a:p>
            <a:pPr algn="l">
              <a:lnSpc>
                <a:spcPts val="1927"/>
              </a:lnSpc>
              <a:spcBef>
                <a:spcPts val="1614"/>
              </a:spcBef>
              <a:buSzPct val="100000"/>
            </a:pPr>
            <a:r>
              <a:rPr lang="en-US" sz="2400" kern="0" spc="-99" dirty="0">
                <a:solidFill>
                  <a:srgbClr val="FFFFFF"/>
                </a:solidFill>
                <a:ea typeface="Inter SemiBold" pitchFamily="34" charset="-122"/>
                <a:cs typeface="Inter SemiBold" pitchFamily="34" charset="-120"/>
              </a:rPr>
              <a:t>We chose not to:</a:t>
            </a:r>
            <a:endParaRPr lang="en-US" sz="2400" dirty="0"/>
          </a:p>
          <a:p>
            <a:pPr marL="482600" lvl="1" indent="-241300" algn="l">
              <a:lnSpc>
                <a:spcPts val="2080"/>
              </a:lnSpc>
              <a:spcBef>
                <a:spcPts val="1219"/>
              </a:spcBef>
              <a:buSzPct val="100000"/>
              <a:buChar char="•"/>
            </a:pPr>
            <a:r>
              <a:rPr lang="en-US" sz="2400" kern="0" spc="-30" dirty="0">
                <a:solidFill>
                  <a:srgbClr val="FFFFFF">
                    <a:alpha val="80000"/>
                  </a:srgbClr>
                </a:solidFill>
                <a:ea typeface="Inter Medium" pitchFamily="34" charset="-122"/>
                <a:cs typeface="Inter Medium" pitchFamily="34" charset="-120"/>
              </a:rPr>
              <a:t>Expand specialist research services before we have dedicated capacity</a:t>
            </a:r>
            <a:endParaRPr lang="en-US" sz="2400" dirty="0"/>
          </a:p>
          <a:p>
            <a:pPr marL="482600" lvl="1" indent="-241300" algn="l">
              <a:lnSpc>
                <a:spcPts val="2080"/>
              </a:lnSpc>
              <a:spcBef>
                <a:spcPts val="1092"/>
              </a:spcBef>
              <a:buSzPct val="100000"/>
              <a:buChar char="•"/>
            </a:pPr>
            <a:r>
              <a:rPr lang="en-US" sz="2400" kern="0" spc="-30" dirty="0">
                <a:solidFill>
                  <a:srgbClr val="FFFFFF">
                    <a:alpha val="80000"/>
                  </a:srgbClr>
                </a:solidFill>
                <a:ea typeface="Inter Medium" pitchFamily="34" charset="-122"/>
                <a:cs typeface="Inter Medium" pitchFamily="34" charset="-120"/>
              </a:rPr>
              <a:t>Introduce additional platforms until systems are embedded</a:t>
            </a:r>
            <a:endParaRPr lang="en-US" sz="2400" dirty="0"/>
          </a:p>
          <a:p>
            <a:pPr marL="482600" lvl="1" indent="-241300" algn="l">
              <a:lnSpc>
                <a:spcPts val="2080"/>
              </a:lnSpc>
              <a:spcBef>
                <a:spcPts val="1092"/>
              </a:spcBef>
              <a:buSzPct val="100000"/>
              <a:buChar char="•"/>
            </a:pPr>
            <a:r>
              <a:rPr lang="en-US" sz="2400" kern="0" spc="-30" dirty="0">
                <a:solidFill>
                  <a:srgbClr val="FFFFFF">
                    <a:alpha val="80000"/>
                  </a:srgbClr>
                </a:solidFill>
                <a:ea typeface="Inter Medium" pitchFamily="34" charset="-122"/>
                <a:cs typeface="Inter Medium" pitchFamily="34" charset="-120"/>
              </a:rPr>
              <a:t>Offer fully bespoke teaching provision</a:t>
            </a:r>
            <a:endParaRPr lang="en-US" sz="2400" dirty="0"/>
          </a:p>
        </p:txBody>
      </p:sp>
      <p:sp>
        <p:nvSpPr>
          <p:cNvPr id="8" name="Shape 5">
            <a:extLst>
              <a:ext uri="{C183D7F6-B498-43B3-948B-1728B52AA6E4}">
                <adec:decorative xmlns:adec="http://schemas.microsoft.com/office/drawing/2017/decorative" val="1"/>
              </a:ext>
            </a:extLst>
          </p:cNvPr>
          <p:cNvSpPr/>
          <p:nvPr/>
        </p:nvSpPr>
        <p:spPr>
          <a:xfrm>
            <a:off x="-63550" y="6124575"/>
            <a:ext cx="12192000" cy="733425"/>
          </a:xfrm>
          <a:prstGeom prst="rect">
            <a:avLst/>
          </a:prstGeom>
          <a:solidFill>
            <a:srgbClr val="222222"/>
          </a:solidFill>
          <a:ln>
            <a:miter lim="800000"/>
          </a:ln>
        </p:spPr>
        <p:txBody>
          <a:bodyPr/>
          <a:lstStyle/>
          <a:p>
            <a:endParaRPr lang="en-GB"/>
          </a:p>
        </p:txBody>
      </p:sp>
      <p:sp>
        <p:nvSpPr>
          <p:cNvPr id="9" name="Text 6"/>
          <p:cNvSpPr/>
          <p:nvPr/>
        </p:nvSpPr>
        <p:spPr>
          <a:xfrm>
            <a:off x="3884965" y="6367611"/>
            <a:ext cx="4422070" cy="244673"/>
          </a:xfrm>
          <a:prstGeom prst="rect">
            <a:avLst/>
          </a:prstGeom>
          <a:noFill/>
          <a:ln>
            <a:miter lim="800000"/>
          </a:ln>
        </p:spPr>
        <p:txBody>
          <a:bodyPr wrap="square" lIns="0" tIns="0" rIns="0" bIns="0" rtlCol="0" anchor="ctr"/>
          <a:lstStyle/>
          <a:p>
            <a:pPr algn="ctr">
              <a:lnSpc>
                <a:spcPts val="1927"/>
              </a:lnSpc>
            </a:pPr>
            <a:r>
              <a:rPr lang="en-US" sz="2000" i="1" kern="0" spc="-99" dirty="0">
                <a:solidFill>
                  <a:srgbClr val="FFFFFF"/>
                </a:solidFill>
                <a:ea typeface="Inter SemiBold" pitchFamily="34" charset="-122"/>
                <a:cs typeface="Inter SemiBold" pitchFamily="34" charset="-120"/>
              </a:rPr>
              <a:t>Not doing something is also a strategic decision.</a:t>
            </a:r>
            <a:endParaRPr lang="en-US" sz="2000"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a:effectLst/>
      </p:bgPr>
    </p:bg>
    <p:spTree>
      <p:nvGrpSpPr>
        <p:cNvPr id="1" name=""/>
        <p:cNvGrpSpPr/>
        <p:nvPr/>
      </p:nvGrpSpPr>
      <p:grpSpPr>
        <a:xfrm>
          <a:off x="0" y="0"/>
          <a:ext cx="0" cy="0"/>
          <a:chOff x="0" y="0"/>
          <a:chExt cx="0" cy="0"/>
        </a:xfrm>
      </p:grpSpPr>
      <p:sp>
        <p:nvSpPr>
          <p:cNvPr id="2" name="Text 0"/>
          <p:cNvSpPr/>
          <p:nvPr/>
        </p:nvSpPr>
        <p:spPr>
          <a:xfrm>
            <a:off x="428625" y="379214"/>
            <a:ext cx="11334750" cy="556171"/>
          </a:xfrm>
          <a:prstGeom prst="rect">
            <a:avLst/>
          </a:prstGeom>
          <a:noFill/>
          <a:ln>
            <a:miter lim="800000"/>
          </a:ln>
        </p:spPr>
        <p:txBody>
          <a:bodyPr wrap="square" lIns="0" tIns="0" rIns="0" bIns="0" rtlCol="0" anchor="t"/>
          <a:lstStyle/>
          <a:p>
            <a:pPr algn="ctr">
              <a:lnSpc>
                <a:spcPts val="4380"/>
              </a:lnSpc>
            </a:pPr>
            <a:r>
              <a:rPr lang="en-US" sz="4400" kern="0" spc="-225" dirty="0">
                <a:solidFill>
                  <a:srgbClr val="FFFFFF"/>
                </a:solidFill>
                <a:ea typeface="Inter SemiBold" pitchFamily="34" charset="-122"/>
                <a:cs typeface="Inter SemiBold" pitchFamily="34" charset="-120"/>
              </a:rPr>
              <a:t>The Power of Prioritisation</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988219" y="2275046"/>
            <a:ext cx="1428750" cy="1428750"/>
          </a:xfrm>
          <a:prstGeom prst="ellipse">
            <a:avLst/>
          </a:prstGeom>
          <a:solidFill>
            <a:srgbClr val="FFD9AD"/>
          </a:solidFill>
          <a:ln>
            <a:miter lim="800000"/>
          </a:ln>
        </p:spPr>
        <p:txBody>
          <a:bodyPr/>
          <a:lstStyle/>
          <a:p>
            <a:endParaRPr lang="en-GB"/>
          </a:p>
        </p:txBody>
      </p:sp>
      <p:pic>
        <p:nvPicPr>
          <p:cNvPr id="4" name="Image 0" descr="preencoded.png"/>
          <p:cNvPicPr>
            <a:picLocks noChangeAspect="1"/>
          </p:cNvPicPr>
          <p:nvPr/>
        </p:nvPicPr>
        <p:blipFill>
          <a:blip r:embed="rId3"/>
          <a:stretch>
            <a:fillRect/>
          </a:stretch>
        </p:blipFill>
        <p:spPr>
          <a:xfrm>
            <a:off x="1455632" y="2658684"/>
            <a:ext cx="495300" cy="647700"/>
          </a:xfrm>
          <a:prstGeom prst="rect">
            <a:avLst/>
          </a:prstGeom>
        </p:spPr>
      </p:pic>
      <p:sp>
        <p:nvSpPr>
          <p:cNvPr id="5" name="Text 2"/>
          <p:cNvSpPr/>
          <p:nvPr/>
        </p:nvSpPr>
        <p:spPr>
          <a:xfrm>
            <a:off x="464344" y="3800088"/>
            <a:ext cx="2476500"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Strategic "No"</a:t>
            </a:r>
            <a:endParaRPr lang="en-US" sz="2400" dirty="0"/>
          </a:p>
        </p:txBody>
      </p:sp>
      <p:sp>
        <p:nvSpPr>
          <p:cNvPr id="6" name="Text 3"/>
          <p:cNvSpPr/>
          <p:nvPr/>
        </p:nvSpPr>
        <p:spPr>
          <a:xfrm>
            <a:off x="396553" y="4331129"/>
            <a:ext cx="2612082" cy="1430156"/>
          </a:xfrm>
          <a:prstGeom prst="rect">
            <a:avLst/>
          </a:prstGeom>
          <a:noFill/>
          <a:ln>
            <a:miter lim="800000"/>
          </a:ln>
        </p:spPr>
        <p:txBody>
          <a:bodyPr wrap="square" lIns="0" tIns="0" rIns="0" bIns="0" rtlCol="0" anchor="t"/>
          <a:lstStyle/>
          <a:p>
            <a:pPr>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In a resource-constrained</a:t>
            </a:r>
            <a:br>
              <a:rPr lang="en-US" sz="2000" kern="0" spc="-30" dirty="0">
                <a:solidFill>
                  <a:srgbClr val="FFFFFF">
                    <a:alpha val="80000"/>
                  </a:srgbClr>
                </a:solidFill>
                <a:ea typeface="Inter Medium" pitchFamily="34" charset="-122"/>
                <a:cs typeface="Inter Medium" pitchFamily="34" charset="-120"/>
              </a:rPr>
            </a:br>
            <a:r>
              <a:rPr lang="en-US" sz="2000" kern="0" spc="-30" dirty="0">
                <a:solidFill>
                  <a:srgbClr val="FFFFFF">
                    <a:alpha val="80000"/>
                  </a:srgbClr>
                </a:solidFill>
                <a:ea typeface="Inter Medium" pitchFamily="34" charset="-122"/>
                <a:cs typeface="Inter Medium" pitchFamily="34" charset="-120"/>
              </a:rPr>
              <a:t>environment, saying "No" is as important as saying "Yes."</a:t>
            </a:r>
            <a:endParaRPr lang="en-US" sz="2800" dirty="0"/>
          </a:p>
        </p:txBody>
      </p:sp>
      <p:sp>
        <p:nvSpPr>
          <p:cNvPr id="7" name="Shape 4">
            <a:extLst>
              <a:ext uri="{C183D7F6-B498-43B3-948B-1728B52AA6E4}">
                <adec:decorative xmlns:adec="http://schemas.microsoft.com/office/drawing/2017/decorative" val="1"/>
              </a:ext>
            </a:extLst>
          </p:cNvPr>
          <p:cNvSpPr/>
          <p:nvPr/>
        </p:nvSpPr>
        <p:spPr>
          <a:xfrm>
            <a:off x="3917156" y="2275046"/>
            <a:ext cx="1428750" cy="1428750"/>
          </a:xfrm>
          <a:prstGeom prst="ellipse">
            <a:avLst/>
          </a:prstGeom>
          <a:solidFill>
            <a:srgbClr val="FEC088"/>
          </a:solidFill>
          <a:ln>
            <a:miter lim="800000"/>
          </a:ln>
        </p:spPr>
        <p:txBody>
          <a:bodyPr/>
          <a:lstStyle/>
          <a:p>
            <a:endParaRPr lang="en-GB"/>
          </a:p>
        </p:txBody>
      </p:sp>
      <p:pic>
        <p:nvPicPr>
          <p:cNvPr id="8" name="Image 1" descr="preencoded.png"/>
          <p:cNvPicPr>
            <a:picLocks noChangeAspect="1"/>
          </p:cNvPicPr>
          <p:nvPr/>
        </p:nvPicPr>
        <p:blipFill>
          <a:blip r:embed="rId4"/>
          <a:stretch>
            <a:fillRect/>
          </a:stretch>
        </p:blipFill>
        <p:spPr>
          <a:xfrm>
            <a:off x="4330151" y="2687981"/>
            <a:ext cx="609600" cy="609600"/>
          </a:xfrm>
          <a:prstGeom prst="rect">
            <a:avLst/>
          </a:prstGeom>
        </p:spPr>
      </p:pic>
      <p:sp>
        <p:nvSpPr>
          <p:cNvPr id="9" name="Text 5"/>
          <p:cNvSpPr/>
          <p:nvPr/>
        </p:nvSpPr>
        <p:spPr>
          <a:xfrm>
            <a:off x="3455194" y="3800088"/>
            <a:ext cx="2352675"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Prioritisation</a:t>
            </a:r>
            <a:endParaRPr lang="en-US" sz="2400" dirty="0"/>
          </a:p>
        </p:txBody>
      </p:sp>
      <p:sp>
        <p:nvSpPr>
          <p:cNvPr id="10" name="Text 6"/>
          <p:cNvSpPr/>
          <p:nvPr/>
        </p:nvSpPr>
        <p:spPr>
          <a:xfrm>
            <a:off x="3441945" y="4363193"/>
            <a:ext cx="2612082" cy="792510"/>
          </a:xfrm>
          <a:prstGeom prst="rect">
            <a:avLst/>
          </a:prstGeom>
          <a:noFill/>
          <a:ln>
            <a:miter lim="800000"/>
          </a:ln>
        </p:spPr>
        <p:txBody>
          <a:bodyPr wrap="square" lIns="0" tIns="0" rIns="0" bIns="0" rtlCol="0" anchor="t"/>
          <a:lstStyle/>
          <a:p>
            <a:pPr>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Prioritise what truly matters and allocate resources effectively.</a:t>
            </a:r>
            <a:endParaRPr lang="en-US" sz="2800" dirty="0"/>
          </a:p>
        </p:txBody>
      </p:sp>
      <p:sp>
        <p:nvSpPr>
          <p:cNvPr id="11" name="Shape 7">
            <a:extLst>
              <a:ext uri="{C183D7F6-B498-43B3-948B-1728B52AA6E4}">
                <adec:decorative xmlns:adec="http://schemas.microsoft.com/office/drawing/2017/decorative" val="1"/>
              </a:ext>
            </a:extLst>
          </p:cNvPr>
          <p:cNvSpPr/>
          <p:nvPr/>
        </p:nvSpPr>
        <p:spPr>
          <a:xfrm>
            <a:off x="6846094" y="2275046"/>
            <a:ext cx="1428750" cy="1428750"/>
          </a:xfrm>
          <a:prstGeom prst="ellipse">
            <a:avLst/>
          </a:prstGeom>
          <a:solidFill>
            <a:srgbClr val="FD864D"/>
          </a:solidFill>
          <a:ln>
            <a:miter lim="800000"/>
          </a:ln>
        </p:spPr>
        <p:txBody>
          <a:bodyPr/>
          <a:lstStyle/>
          <a:p>
            <a:endParaRPr lang="en-GB"/>
          </a:p>
        </p:txBody>
      </p:sp>
      <p:pic>
        <p:nvPicPr>
          <p:cNvPr id="12" name="Image 2" descr="preencoded.png"/>
          <p:cNvPicPr>
            <a:picLocks noChangeAspect="1"/>
          </p:cNvPicPr>
          <p:nvPr/>
        </p:nvPicPr>
        <p:blipFill>
          <a:blip r:embed="rId5"/>
          <a:stretch>
            <a:fillRect/>
          </a:stretch>
        </p:blipFill>
        <p:spPr>
          <a:xfrm>
            <a:off x="7309327" y="2570779"/>
            <a:ext cx="504825" cy="847725"/>
          </a:xfrm>
          <a:prstGeom prst="rect">
            <a:avLst/>
          </a:prstGeom>
        </p:spPr>
      </p:pic>
      <p:sp>
        <p:nvSpPr>
          <p:cNvPr id="13" name="Text 8"/>
          <p:cNvSpPr/>
          <p:nvPr/>
        </p:nvSpPr>
        <p:spPr>
          <a:xfrm>
            <a:off x="6574631" y="3800088"/>
            <a:ext cx="1971675"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Intentional Focus</a:t>
            </a:r>
            <a:endParaRPr lang="en-US" sz="2400" dirty="0"/>
          </a:p>
        </p:txBody>
      </p:sp>
      <p:sp>
        <p:nvSpPr>
          <p:cNvPr id="14" name="Text 9"/>
          <p:cNvSpPr/>
          <p:nvPr/>
        </p:nvSpPr>
        <p:spPr>
          <a:xfrm>
            <a:off x="6514919" y="4363193"/>
            <a:ext cx="2059157" cy="792510"/>
          </a:xfrm>
          <a:prstGeom prst="rect">
            <a:avLst/>
          </a:prstGeom>
          <a:noFill/>
          <a:ln>
            <a:miter lim="800000"/>
          </a:ln>
        </p:spPr>
        <p:txBody>
          <a:bodyPr wrap="square" lIns="0" tIns="0" rIns="0" bIns="0" rtlCol="0" anchor="t"/>
          <a:lstStyle/>
          <a:p>
            <a:pPr>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Direct your energy and resources towards key objectives.</a:t>
            </a:r>
            <a:endParaRPr lang="en-US" sz="2800" dirty="0"/>
          </a:p>
        </p:txBody>
      </p:sp>
      <p:sp>
        <p:nvSpPr>
          <p:cNvPr id="15" name="Shape 10">
            <a:extLst>
              <a:ext uri="{C183D7F6-B498-43B3-948B-1728B52AA6E4}">
                <adec:decorative xmlns:adec="http://schemas.microsoft.com/office/drawing/2017/decorative" val="1"/>
              </a:ext>
            </a:extLst>
          </p:cNvPr>
          <p:cNvSpPr/>
          <p:nvPr/>
        </p:nvSpPr>
        <p:spPr>
          <a:xfrm>
            <a:off x="9775031" y="2275046"/>
            <a:ext cx="1428750" cy="1428750"/>
          </a:xfrm>
          <a:prstGeom prst="ellipse">
            <a:avLst/>
          </a:prstGeom>
          <a:solidFill>
            <a:srgbClr val="FF8000"/>
          </a:solidFill>
          <a:ln>
            <a:miter lim="800000"/>
          </a:ln>
        </p:spPr>
        <p:txBody>
          <a:bodyPr/>
          <a:lstStyle/>
          <a:p>
            <a:endParaRPr lang="en-GB"/>
          </a:p>
        </p:txBody>
      </p:sp>
      <p:pic>
        <p:nvPicPr>
          <p:cNvPr id="16" name="Image 3" descr="preencoded.png"/>
          <p:cNvPicPr>
            <a:picLocks noChangeAspect="1"/>
          </p:cNvPicPr>
          <p:nvPr/>
        </p:nvPicPr>
        <p:blipFill>
          <a:blip r:embed="rId6"/>
          <a:stretch>
            <a:fillRect/>
          </a:stretch>
        </p:blipFill>
        <p:spPr>
          <a:xfrm>
            <a:off x="10221510" y="2662871"/>
            <a:ext cx="533400" cy="647700"/>
          </a:xfrm>
          <a:prstGeom prst="rect">
            <a:avLst/>
          </a:prstGeom>
        </p:spPr>
      </p:pic>
      <p:sp>
        <p:nvSpPr>
          <p:cNvPr id="17" name="Text 11"/>
          <p:cNvSpPr/>
          <p:nvPr/>
        </p:nvSpPr>
        <p:spPr>
          <a:xfrm>
            <a:off x="9230410" y="3800088"/>
            <a:ext cx="2517993" cy="266998"/>
          </a:xfrm>
          <a:prstGeom prst="rect">
            <a:avLst/>
          </a:prstGeom>
          <a:noFill/>
          <a:ln>
            <a:miter lim="800000"/>
          </a:ln>
        </p:spPr>
        <p:txBody>
          <a:bodyPr wrap="square" lIns="0" tIns="0" rIns="0" bIns="0" rtlCol="0" anchor="t"/>
          <a:lstStyle/>
          <a:p>
            <a:pPr algn="ctr">
              <a:lnSpc>
                <a:spcPts val="2102"/>
              </a:lnSpc>
            </a:pPr>
            <a:r>
              <a:rPr lang="en-US" sz="2400" kern="0" spc="-108" dirty="0">
                <a:solidFill>
                  <a:srgbClr val="FFFFFF"/>
                </a:solidFill>
                <a:ea typeface="Inter SemiBold" pitchFamily="34" charset="-122"/>
                <a:cs typeface="Inter SemiBold" pitchFamily="34" charset="-120"/>
              </a:rPr>
              <a:t>Values-informed decision-making</a:t>
            </a:r>
            <a:endParaRPr lang="en-US" sz="2400" dirty="0"/>
          </a:p>
        </p:txBody>
      </p:sp>
      <p:sp>
        <p:nvSpPr>
          <p:cNvPr id="18" name="Text 12"/>
          <p:cNvSpPr/>
          <p:nvPr/>
        </p:nvSpPr>
        <p:spPr>
          <a:xfrm>
            <a:off x="9230410" y="4468370"/>
            <a:ext cx="2629615" cy="528340"/>
          </a:xfrm>
          <a:prstGeom prst="rect">
            <a:avLst/>
          </a:prstGeom>
          <a:noFill/>
          <a:ln>
            <a:miter lim="800000"/>
          </a:ln>
        </p:spPr>
        <p:txBody>
          <a:bodyPr wrap="square" lIns="0" tIns="0" rIns="0" bIns="0" rtlCol="0" anchor="t"/>
          <a:lstStyle/>
          <a:p>
            <a:pPr>
              <a:lnSpc>
                <a:spcPts val="2080"/>
              </a:lnSpc>
              <a:spcBef>
                <a:spcPts val="596"/>
              </a:spcBef>
            </a:pPr>
            <a:r>
              <a:rPr lang="en-US" sz="2000" kern="0" spc="-30" dirty="0">
                <a:solidFill>
                  <a:srgbClr val="FFFFFF">
                    <a:alpha val="80000"/>
                  </a:srgbClr>
                </a:solidFill>
                <a:ea typeface="Inter Medium" pitchFamily="34" charset="-122"/>
                <a:cs typeface="Inter Medium" pitchFamily="34" charset="-120"/>
              </a:rPr>
              <a:t>Ensure decisions and actions align with core values.</a:t>
            </a:r>
            <a:endParaRPr lang="en-US" sz="2000" dirty="0"/>
          </a:p>
        </p:txBody>
      </p:sp>
      <p:sp>
        <p:nvSpPr>
          <p:cNvPr id="19" name="Shape 13">
            <a:extLst>
              <a:ext uri="{C183D7F6-B498-43B3-948B-1728B52AA6E4}">
                <adec:decorative xmlns:adec="http://schemas.microsoft.com/office/drawing/2017/decorative" val="1"/>
              </a:ext>
            </a:extLst>
          </p:cNvPr>
          <p:cNvSpPr/>
          <p:nvPr/>
        </p:nvSpPr>
        <p:spPr>
          <a:xfrm>
            <a:off x="0" y="6124575"/>
            <a:ext cx="12192000" cy="733425"/>
          </a:xfrm>
          <a:prstGeom prst="rect">
            <a:avLst/>
          </a:prstGeom>
          <a:solidFill>
            <a:srgbClr val="222222"/>
          </a:solidFill>
          <a:ln>
            <a:miter lim="800000"/>
          </a:ln>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2AAEE"/>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4560423" y="0"/>
            <a:ext cx="7631577" cy="6353175"/>
          </a:xfrm>
          <a:prstGeom prst="rect">
            <a:avLst/>
          </a:prstGeom>
          <a:solidFill>
            <a:srgbClr val="000000">
              <a:alpha val="0"/>
            </a:srgbClr>
          </a:solidFill>
          <a:ln>
            <a:miter lim="800000"/>
          </a:ln>
        </p:spPr>
        <p:txBody>
          <a:bodyPr/>
          <a:lstStyle/>
          <a:p>
            <a:endParaRPr lang="en-GB"/>
          </a:p>
        </p:txBody>
      </p:sp>
      <p:pic>
        <p:nvPicPr>
          <p:cNvPr id="3" name="Image 0" descr="audience dark auditorium"/>
          <p:cNvPicPr>
            <a:picLocks noChangeAspect="1"/>
          </p:cNvPicPr>
          <p:nvPr/>
        </p:nvPicPr>
        <p:blipFill>
          <a:blip r:embed="rId3"/>
          <a:srcRect t="20863" b="20863"/>
          <a:stretch/>
        </p:blipFill>
        <p:spPr>
          <a:xfrm>
            <a:off x="4794451" y="1"/>
            <a:ext cx="7397549" cy="6158350"/>
          </a:xfrm>
          <a:prstGeom prst="rect">
            <a:avLst/>
          </a:prstGeom>
        </p:spPr>
      </p:pic>
      <p:sp>
        <p:nvSpPr>
          <p:cNvPr id="4" name="Shape 1">
            <a:extLst>
              <a:ext uri="{C183D7F6-B498-43B3-948B-1728B52AA6E4}">
                <adec:decorative xmlns:adec="http://schemas.microsoft.com/office/drawing/2017/decorative" val="1"/>
              </a:ext>
            </a:extLst>
          </p:cNvPr>
          <p:cNvSpPr/>
          <p:nvPr/>
        </p:nvSpPr>
        <p:spPr>
          <a:xfrm>
            <a:off x="543300" y="3740523"/>
            <a:ext cx="901898" cy="0"/>
          </a:xfrm>
          <a:prstGeom prst="line">
            <a:avLst/>
          </a:prstGeom>
          <a:noFill/>
          <a:ln w="12700">
            <a:solidFill>
              <a:srgbClr val="000000">
                <a:alpha val="20000"/>
              </a:srgbClr>
            </a:solidFill>
            <a:prstDash val="solid"/>
            <a:miter lim="800000"/>
          </a:ln>
        </p:spPr>
        <p:txBody>
          <a:bodyPr/>
          <a:lstStyle/>
          <a:p>
            <a:endParaRPr lang="en-GB"/>
          </a:p>
        </p:txBody>
      </p:sp>
      <p:sp>
        <p:nvSpPr>
          <p:cNvPr id="5" name="Text 2"/>
          <p:cNvSpPr/>
          <p:nvPr/>
        </p:nvSpPr>
        <p:spPr>
          <a:xfrm>
            <a:off x="440216" y="542969"/>
            <a:ext cx="3854824" cy="2847082"/>
          </a:xfrm>
          <a:prstGeom prst="rect">
            <a:avLst/>
          </a:prstGeom>
          <a:noFill/>
          <a:ln>
            <a:miter lim="800000"/>
          </a:ln>
        </p:spPr>
        <p:txBody>
          <a:bodyPr wrap="square" lIns="0" tIns="0" rIns="0" bIns="0" rtlCol="0" anchor="b"/>
          <a:lstStyle/>
          <a:p>
            <a:pPr algn="l">
              <a:lnSpc>
                <a:spcPts val="11210"/>
              </a:lnSpc>
            </a:pPr>
            <a:r>
              <a:rPr lang="en-US" sz="10000" kern="0" spc="-614" dirty="0">
                <a:solidFill>
                  <a:srgbClr val="333333"/>
                </a:solidFill>
                <a:ea typeface="Inter SemiBold" pitchFamily="34" charset="-122"/>
                <a:cs typeface="Inter SemiBold" pitchFamily="34" charset="-120"/>
              </a:rPr>
              <a:t>Thank</a:t>
            </a:r>
            <a:br>
              <a:rPr lang="en-US" sz="10000" kern="0" spc="-614" dirty="0">
                <a:solidFill>
                  <a:srgbClr val="333333"/>
                </a:solidFill>
                <a:ea typeface="Inter SemiBold" pitchFamily="34" charset="-122"/>
                <a:cs typeface="Inter SemiBold" pitchFamily="34" charset="-120"/>
              </a:rPr>
            </a:br>
            <a:r>
              <a:rPr lang="en-US" sz="10000" kern="0" spc="-614" dirty="0">
                <a:solidFill>
                  <a:srgbClr val="333333"/>
                </a:solidFill>
                <a:ea typeface="Inter SemiBold" pitchFamily="34" charset="-122"/>
                <a:cs typeface="Inter SemiBold" pitchFamily="34" charset="-120"/>
              </a:rPr>
              <a:t>you</a:t>
            </a:r>
            <a:endParaRPr lang="en-US" sz="10000" dirty="0"/>
          </a:p>
        </p:txBody>
      </p:sp>
      <p:sp>
        <p:nvSpPr>
          <p:cNvPr id="6" name="Shape 3">
            <a:extLst>
              <a:ext uri="{C183D7F6-B498-43B3-948B-1728B52AA6E4}">
                <adec:decorative xmlns:adec="http://schemas.microsoft.com/office/drawing/2017/decorative" val="1"/>
              </a:ext>
            </a:extLst>
          </p:cNvPr>
          <p:cNvSpPr/>
          <p:nvPr/>
        </p:nvSpPr>
        <p:spPr>
          <a:xfrm>
            <a:off x="381000" y="366696"/>
            <a:ext cx="901898" cy="0"/>
          </a:xfrm>
          <a:prstGeom prst="line">
            <a:avLst/>
          </a:prstGeom>
          <a:noFill/>
          <a:ln w="12700">
            <a:solidFill>
              <a:srgbClr val="000000">
                <a:alpha val="20000"/>
              </a:srgbClr>
            </a:solidFill>
            <a:prstDash val="solid"/>
            <a:miter lim="800000"/>
          </a:ln>
        </p:spPr>
        <p:txBody>
          <a:bodyPr/>
          <a:lstStyle/>
          <a:p>
            <a:endParaRPr lang="en-GB"/>
          </a:p>
        </p:txBody>
      </p:sp>
      <p:sp>
        <p:nvSpPr>
          <p:cNvPr id="7" name="Text 4"/>
          <p:cNvSpPr/>
          <p:nvPr/>
        </p:nvSpPr>
        <p:spPr>
          <a:xfrm>
            <a:off x="248399" y="6064951"/>
            <a:ext cx="3854824" cy="354062"/>
          </a:xfrm>
          <a:prstGeom prst="rect">
            <a:avLst/>
          </a:prstGeom>
          <a:noFill/>
          <a:ln>
            <a:miter lim="800000"/>
          </a:ln>
        </p:spPr>
        <p:txBody>
          <a:bodyPr wrap="square" lIns="0" tIns="0" rIns="0" bIns="0" rtlCol="0" anchor="t"/>
          <a:lstStyle/>
          <a:p>
            <a:pPr>
              <a:lnSpc>
                <a:spcPts val="1664"/>
              </a:lnSpc>
            </a:pPr>
            <a:r>
              <a:rPr lang="en-US" sz="2400" kern="0" spc="-24" dirty="0">
                <a:ea typeface="Inter Medium" pitchFamily="34" charset="-122"/>
                <a:cs typeface="Inter Medium" pitchFamily="34" charset="-120"/>
              </a:rPr>
              <a:t>Genevieve.larkin@mie.ie</a:t>
            </a:r>
            <a:endParaRPr lang="en-US" sz="3600" dirty="0"/>
          </a:p>
        </p:txBody>
      </p:sp>
      <p:sp>
        <p:nvSpPr>
          <p:cNvPr id="8" name="Rectangle 1">
            <a:extLst>
              <a:ext uri="{FF2B5EF4-FFF2-40B4-BE49-F238E27FC236}">
                <a16:creationId xmlns:a16="http://schemas.microsoft.com/office/drawing/2014/main" id="{031A1702-57AF-61E5-D41D-0F13BA66162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a:extLst>
              <a:ext uri="{FF2B5EF4-FFF2-40B4-BE49-F238E27FC236}">
                <a16:creationId xmlns:a16="http://schemas.microsoft.com/office/drawing/2014/main" id="{A691D54A-1A5D-7238-BF68-C825F926DDEC}"/>
              </a:ext>
            </a:extLst>
          </p:cNvPr>
          <p:cNvSpPr txBox="1"/>
          <p:nvPr/>
        </p:nvSpPr>
        <p:spPr>
          <a:xfrm>
            <a:off x="98612" y="6241982"/>
            <a:ext cx="5014258" cy="461665"/>
          </a:xfrm>
          <a:prstGeom prst="rect">
            <a:avLst/>
          </a:prstGeom>
          <a:noFill/>
        </p:spPr>
        <p:txBody>
          <a:bodyPr wrap="none" rtlCol="0">
            <a:spAutoFit/>
          </a:bodyPr>
          <a:lstStyle/>
          <a:p>
            <a:r>
              <a:rPr lang="en-GB" sz="2400" dirty="0"/>
              <a:t>www.linkedin.com/in/genevieve-larkin</a:t>
            </a:r>
          </a:p>
        </p:txBody>
      </p:sp>
      <p:sp>
        <p:nvSpPr>
          <p:cNvPr id="10" name="Freeform 10">
            <a:extLst>
              <a:ext uri="{FF2B5EF4-FFF2-40B4-BE49-F238E27FC236}">
                <a16:creationId xmlns:a16="http://schemas.microsoft.com/office/drawing/2014/main" id="{83ECF0E9-380B-5142-10D4-FB826D2704C5}"/>
              </a:ext>
            </a:extLst>
          </p:cNvPr>
          <p:cNvSpPr/>
          <p:nvPr/>
        </p:nvSpPr>
        <p:spPr>
          <a:xfrm>
            <a:off x="10767725" y="5298726"/>
            <a:ext cx="1476950" cy="1476950"/>
          </a:xfrm>
          <a:custGeom>
            <a:avLst/>
            <a:gdLst/>
            <a:ahLst/>
            <a:cxnLst/>
            <a:rect l="l" t="t" r="r" b="b"/>
            <a:pathLst>
              <a:path w="2215425" h="2215425">
                <a:moveTo>
                  <a:pt x="0" y="0"/>
                </a:moveTo>
                <a:lnTo>
                  <a:pt x="2215426" y="0"/>
                </a:lnTo>
                <a:lnTo>
                  <a:pt x="2215426" y="2215425"/>
                </a:lnTo>
                <a:lnTo>
                  <a:pt x="0" y="2215425"/>
                </a:lnTo>
                <a:lnTo>
                  <a:pt x="0" y="0"/>
                </a:lnTo>
                <a:close/>
              </a:path>
            </a:pathLst>
          </a:custGeom>
          <a:blipFill>
            <a:blip r:embed="rId4"/>
            <a:stretch>
              <a:fillRect/>
            </a:stretch>
          </a:blipFill>
        </p:spPr>
        <p:txBody>
          <a:bodyPr/>
          <a:lstStyle/>
          <a:p>
            <a:endParaRPr lang="en-GB" sz="12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39CE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641</TotalTime>
  <Words>2124</Words>
  <Application>Microsoft Office PowerPoint</Application>
  <PresentationFormat>Widescreen</PresentationFormat>
  <Paragraphs>215</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Inter Medium</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What Matters Enacting Library Values Through Strategy in a Small HE Library</dc:title>
  <dc:subject>Choosing What Matters Enacting Library Values Through Strategy in a Small HE Library</dc:subject>
  <dc:creator>genevieve.larkin@mie.ie</dc:creator>
  <cp:lastModifiedBy>Genevieve Larkin</cp:lastModifiedBy>
  <cp:revision>4</cp:revision>
  <dcterms:created xsi:type="dcterms:W3CDTF">2026-03-12T14:56:57Z</dcterms:created>
  <dcterms:modified xsi:type="dcterms:W3CDTF">2026-03-20T10:26:01Z</dcterms:modified>
</cp:coreProperties>
</file>