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 id="2147483679" r:id="rId6"/>
  </p:sldMasterIdLst>
  <p:notesMasterIdLst>
    <p:notesMasterId r:id="rId22"/>
  </p:notesMasterIdLst>
  <p:sldIdLst>
    <p:sldId id="315" r:id="rId7"/>
    <p:sldId id="2146849071" r:id="rId8"/>
    <p:sldId id="2146849072" r:id="rId9"/>
    <p:sldId id="2146849087" r:id="rId10"/>
    <p:sldId id="2146849100" r:id="rId11"/>
    <p:sldId id="2146849091" r:id="rId12"/>
    <p:sldId id="2146849093" r:id="rId13"/>
    <p:sldId id="2146849110" r:id="rId14"/>
    <p:sldId id="2146849097" r:id="rId15"/>
    <p:sldId id="2146849092" r:id="rId16"/>
    <p:sldId id="2146849104" r:id="rId17"/>
    <p:sldId id="2146849111" r:id="rId18"/>
    <p:sldId id="2146849103" r:id="rId19"/>
    <p:sldId id="2146849106" r:id="rId20"/>
    <p:sldId id="214684909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79F841-BD82-45F5-C72F-6569A442A7E9}" name="Jenny Manning" initials="JM" userId="S::manningj@innopharmalabs.com::b4038949-5ebd-4051-837d-af75c312f540" providerId="AD"/>
  <p188:author id="{65C74662-658A-3FFB-E240-20A7DD2320AE}" name="Guest User" initials="GU" userId="S::urn:spo:tenantanon#9222dc42-c2c9-47d1-9c22-2743037ac6d9::" providerId="AD"/>
  <p188:author id="{5F6BD5F7-AF0B-D96D-FE2A-03146AA00C5E}" name="Colm O Connor" initials="CC" userId="S::oconnorc@innopharmalabs.com::18278dfe-bf14-413a-a655-e69d36ba6ba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50A8"/>
    <a:srgbClr val="156082"/>
    <a:srgbClr val="FF66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61607C-4DB8-446E-8FA2-5A6D9A39D18A}" v="40" dt="2026-03-13T13:07:45.0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131" autoAdjust="0"/>
  </p:normalViewPr>
  <p:slideViewPr>
    <p:cSldViewPr snapToGrid="0">
      <p:cViewPr varScale="1">
        <p:scale>
          <a:sx n="100" d="100"/>
          <a:sy n="100" d="100"/>
        </p:scale>
        <p:origin x="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ata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ata3.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diagrams/_rels/data5.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diagrams/_rels/drawing5.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4A05600E-753D-418C-B93C-CC098B9EAB80}"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093F7B4C-EB03-44B5-A92B-00DCFB6521B2}">
      <dgm:prSet/>
      <dgm:spPr/>
      <dgm:t>
        <a:bodyPr/>
        <a:lstStyle/>
        <a:p>
          <a:pPr>
            <a:lnSpc>
              <a:spcPct val="100000"/>
            </a:lnSpc>
          </a:pPr>
          <a:r>
            <a:rPr lang="en-IE" b="1" dirty="0"/>
            <a:t>The invisible researcher: </a:t>
          </a:r>
          <a:r>
            <a:rPr lang="en-IE" dirty="0"/>
            <a:t>Our learners (typically </a:t>
          </a:r>
          <a:r>
            <a:rPr lang="en-IE" dirty="0">
              <a:latin typeface="Arial" panose="020B0604020202020204"/>
            </a:rPr>
            <a:t>mature</a:t>
          </a:r>
          <a:r>
            <a:rPr lang="en-IE" dirty="0"/>
            <a:t>, part-time professionals) were producing high-quality, practice-based scholarship (through assignments, dissertations, capstones, work experience etc.) but this remained hidden.</a:t>
          </a:r>
          <a:endParaRPr lang="en-US" dirty="0"/>
        </a:p>
      </dgm:t>
    </dgm:pt>
    <dgm:pt modelId="{042F7F57-03E7-4145-AF52-12F7DF805B48}" type="parTrans" cxnId="{6935B0EB-C812-421B-AFC0-0526A4377FD9}">
      <dgm:prSet/>
      <dgm:spPr/>
      <dgm:t>
        <a:bodyPr/>
        <a:lstStyle/>
        <a:p>
          <a:endParaRPr lang="en-US"/>
        </a:p>
      </dgm:t>
    </dgm:pt>
    <dgm:pt modelId="{ECA6B2FD-B060-4036-B689-E788758503BE}" type="sibTrans" cxnId="{6935B0EB-C812-421B-AFC0-0526A4377FD9}">
      <dgm:prSet/>
      <dgm:spPr/>
      <dgm:t>
        <a:bodyPr/>
        <a:lstStyle/>
        <a:p>
          <a:endParaRPr lang="en-US"/>
        </a:p>
      </dgm:t>
    </dgm:pt>
    <dgm:pt modelId="{06551998-A5B5-4186-BB8D-2E41FB20DAE6}">
      <dgm:prSet/>
      <dgm:spPr/>
      <dgm:t>
        <a:bodyPr/>
        <a:lstStyle/>
        <a:p>
          <a:pPr>
            <a:lnSpc>
              <a:spcPct val="100000"/>
            </a:lnSpc>
          </a:pPr>
          <a:r>
            <a:rPr lang="en-IE" b="1"/>
            <a:t>Ivory Tower: </a:t>
          </a:r>
          <a:r>
            <a:rPr lang="en-IE"/>
            <a:t>From conversations, many of our learners viewed academic publishing as ‘exclusive’ and ‘not for them’ .</a:t>
          </a:r>
          <a:endParaRPr lang="en-US"/>
        </a:p>
      </dgm:t>
    </dgm:pt>
    <dgm:pt modelId="{DDAC8B67-13EF-414E-806F-EBEE722C233D}" type="parTrans" cxnId="{05E880BC-C668-429A-BA89-261514F65859}">
      <dgm:prSet/>
      <dgm:spPr/>
      <dgm:t>
        <a:bodyPr/>
        <a:lstStyle/>
        <a:p>
          <a:endParaRPr lang="en-US"/>
        </a:p>
      </dgm:t>
    </dgm:pt>
    <dgm:pt modelId="{785B9F31-402B-46FA-BD3B-2D69700BA8A9}" type="sibTrans" cxnId="{05E880BC-C668-429A-BA89-261514F65859}">
      <dgm:prSet/>
      <dgm:spPr/>
      <dgm:t>
        <a:bodyPr/>
        <a:lstStyle/>
        <a:p>
          <a:endParaRPr lang="en-US"/>
        </a:p>
      </dgm:t>
    </dgm:pt>
    <dgm:pt modelId="{844A732E-E0CB-48FA-A192-25682F83735B}">
      <dgm:prSet/>
      <dgm:spPr/>
      <dgm:t>
        <a:bodyPr/>
        <a:lstStyle/>
        <a:p>
          <a:pPr>
            <a:lnSpc>
              <a:spcPct val="100000"/>
            </a:lnSpc>
          </a:pPr>
          <a:r>
            <a:rPr lang="en-IE" b="1"/>
            <a:t>The challenge: </a:t>
          </a:r>
          <a:r>
            <a:rPr lang="en-IE"/>
            <a:t>To build a </a:t>
          </a:r>
          <a:r>
            <a:rPr lang="en-GB"/>
            <a:t>a supportive bridge to move work from ‘Assessment’ to ‘Impact’.</a:t>
          </a:r>
          <a:endParaRPr lang="en-US"/>
        </a:p>
      </dgm:t>
    </dgm:pt>
    <dgm:pt modelId="{412EB390-CF63-4D1B-AC09-6CEF6B3E5077}" type="parTrans" cxnId="{617FC3BA-EF8F-412C-8D6E-170DA711B543}">
      <dgm:prSet/>
      <dgm:spPr/>
      <dgm:t>
        <a:bodyPr/>
        <a:lstStyle/>
        <a:p>
          <a:endParaRPr lang="en-US"/>
        </a:p>
      </dgm:t>
    </dgm:pt>
    <dgm:pt modelId="{BE02D0AD-9AB6-420E-A198-233208E8E010}" type="sibTrans" cxnId="{617FC3BA-EF8F-412C-8D6E-170DA711B543}">
      <dgm:prSet/>
      <dgm:spPr/>
      <dgm:t>
        <a:bodyPr/>
        <a:lstStyle/>
        <a:p>
          <a:endParaRPr lang="en-US"/>
        </a:p>
      </dgm:t>
    </dgm:pt>
    <dgm:pt modelId="{A8B84BAE-0929-4FD5-90B1-65C77F89324B}" type="pres">
      <dgm:prSet presAssocID="{4A05600E-753D-418C-B93C-CC098B9EAB80}" presName="root" presStyleCnt="0">
        <dgm:presLayoutVars>
          <dgm:dir/>
          <dgm:resizeHandles val="exact"/>
        </dgm:presLayoutVars>
      </dgm:prSet>
      <dgm:spPr/>
    </dgm:pt>
    <dgm:pt modelId="{C8BD336C-6347-4941-9A72-D5777732BF56}" type="pres">
      <dgm:prSet presAssocID="{093F7B4C-EB03-44B5-A92B-00DCFB6521B2}" presName="compNode" presStyleCnt="0"/>
      <dgm:spPr/>
    </dgm:pt>
    <dgm:pt modelId="{69DBEC7F-FD3B-46A6-AFCF-482971F36362}" type="pres">
      <dgm:prSet presAssocID="{093F7B4C-EB03-44B5-A92B-00DCFB6521B2}" presName="bgRect" presStyleLbl="bgShp" presStyleIdx="0" presStyleCnt="3"/>
      <dgm:spPr/>
    </dgm:pt>
    <dgm:pt modelId="{F6DB93D5-5B36-4D49-95E0-6FADF27E4D71}" type="pres">
      <dgm:prSet presAssocID="{093F7B4C-EB03-44B5-A92B-00DCFB6521B2}" presName="iconRect" presStyleLbl="node1" presStyleIdx="0" presStyleCnt="3"/>
      <dgm:spPr>
        <a:blipFill>
          <a:blip xmlns:r="http://schemas.openxmlformats.org/officeDocument/2006/relationships" r:embed="rId1">
            <a:alphaModFix amt="23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aduation Cap"/>
        </a:ext>
      </dgm:extLst>
    </dgm:pt>
    <dgm:pt modelId="{C8C7BF74-E989-40CC-8FC2-4A4CE2FC01DD}" type="pres">
      <dgm:prSet presAssocID="{093F7B4C-EB03-44B5-A92B-00DCFB6521B2}" presName="spaceRect" presStyleCnt="0"/>
      <dgm:spPr/>
    </dgm:pt>
    <dgm:pt modelId="{AEC81B6B-14C2-4ABE-A7AC-17F724571D72}" type="pres">
      <dgm:prSet presAssocID="{093F7B4C-EB03-44B5-A92B-00DCFB6521B2}" presName="parTx" presStyleLbl="revTx" presStyleIdx="0" presStyleCnt="3">
        <dgm:presLayoutVars>
          <dgm:chMax val="0"/>
          <dgm:chPref val="0"/>
        </dgm:presLayoutVars>
      </dgm:prSet>
      <dgm:spPr/>
    </dgm:pt>
    <dgm:pt modelId="{FDB518AF-1D78-489E-A326-74E281EDB474}" type="pres">
      <dgm:prSet presAssocID="{ECA6B2FD-B060-4036-B689-E788758503BE}" presName="sibTrans" presStyleCnt="0"/>
      <dgm:spPr/>
    </dgm:pt>
    <dgm:pt modelId="{787094BA-D3E9-4A06-AFE8-1B266DDE31F1}" type="pres">
      <dgm:prSet presAssocID="{06551998-A5B5-4186-BB8D-2E41FB20DAE6}" presName="compNode" presStyleCnt="0"/>
      <dgm:spPr/>
    </dgm:pt>
    <dgm:pt modelId="{B4F1B352-C52F-4D89-B6D2-C709D23F28E4}" type="pres">
      <dgm:prSet presAssocID="{06551998-A5B5-4186-BB8D-2E41FB20DAE6}" presName="bgRect" presStyleLbl="bgShp" presStyleIdx="1" presStyleCnt="3"/>
      <dgm:spPr/>
    </dgm:pt>
    <dgm:pt modelId="{B0EC2DB5-02B5-4129-A150-E7712C4F48AB}" type="pres">
      <dgm:prSet presAssocID="{06551998-A5B5-4186-BB8D-2E41FB20DAE6}"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Greek Temple outline"/>
        </a:ext>
      </dgm:extLst>
    </dgm:pt>
    <dgm:pt modelId="{5A04531A-3F01-46EF-A01F-30DFF9789325}" type="pres">
      <dgm:prSet presAssocID="{06551998-A5B5-4186-BB8D-2E41FB20DAE6}" presName="spaceRect" presStyleCnt="0"/>
      <dgm:spPr/>
    </dgm:pt>
    <dgm:pt modelId="{0763E162-7838-41DA-A7F3-A305ACB1A86B}" type="pres">
      <dgm:prSet presAssocID="{06551998-A5B5-4186-BB8D-2E41FB20DAE6}" presName="parTx" presStyleLbl="revTx" presStyleIdx="1" presStyleCnt="3">
        <dgm:presLayoutVars>
          <dgm:chMax val="0"/>
          <dgm:chPref val="0"/>
        </dgm:presLayoutVars>
      </dgm:prSet>
      <dgm:spPr/>
    </dgm:pt>
    <dgm:pt modelId="{BA5EC753-06D2-4E13-8F5B-29B715E4A4F8}" type="pres">
      <dgm:prSet presAssocID="{785B9F31-402B-46FA-BD3B-2D69700BA8A9}" presName="sibTrans" presStyleCnt="0"/>
      <dgm:spPr/>
    </dgm:pt>
    <dgm:pt modelId="{BA48244F-E7BF-45C5-B0DE-AEE0FD314379}" type="pres">
      <dgm:prSet presAssocID="{844A732E-E0CB-48FA-A192-25682F83735B}" presName="compNode" presStyleCnt="0"/>
      <dgm:spPr/>
    </dgm:pt>
    <dgm:pt modelId="{76417F05-7304-4359-97A3-D247CD9B82C0}" type="pres">
      <dgm:prSet presAssocID="{844A732E-E0CB-48FA-A192-25682F83735B}" presName="bgRect" presStyleLbl="bgShp" presStyleIdx="2" presStyleCnt="3"/>
      <dgm:spPr/>
    </dgm:pt>
    <dgm:pt modelId="{CC9328BC-9C4F-4F11-ADC0-60F6D1885B79}" type="pres">
      <dgm:prSet presAssocID="{844A732E-E0CB-48FA-A192-25682F83735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idge scene"/>
        </a:ext>
      </dgm:extLst>
    </dgm:pt>
    <dgm:pt modelId="{5A108C24-E7D9-4E52-A6F4-BBED8E3D7D48}" type="pres">
      <dgm:prSet presAssocID="{844A732E-E0CB-48FA-A192-25682F83735B}" presName="spaceRect" presStyleCnt="0"/>
      <dgm:spPr/>
    </dgm:pt>
    <dgm:pt modelId="{201A4D32-3786-4514-83AB-8BA35D7D5716}" type="pres">
      <dgm:prSet presAssocID="{844A732E-E0CB-48FA-A192-25682F83735B}" presName="parTx" presStyleLbl="revTx" presStyleIdx="2" presStyleCnt="3">
        <dgm:presLayoutVars>
          <dgm:chMax val="0"/>
          <dgm:chPref val="0"/>
        </dgm:presLayoutVars>
      </dgm:prSet>
      <dgm:spPr/>
    </dgm:pt>
  </dgm:ptLst>
  <dgm:cxnLst>
    <dgm:cxn modelId="{FE96B735-6F0A-4BC4-AD88-DDEFECCA352D}" type="presOf" srcId="{4A05600E-753D-418C-B93C-CC098B9EAB80}" destId="{A8B84BAE-0929-4FD5-90B1-65C77F89324B}" srcOrd="0" destOrd="0" presId="urn:microsoft.com/office/officeart/2018/2/layout/IconVerticalSolidList"/>
    <dgm:cxn modelId="{5F203D69-4FEB-4E69-8683-F3ECC53726D3}" type="presOf" srcId="{06551998-A5B5-4186-BB8D-2E41FB20DAE6}" destId="{0763E162-7838-41DA-A7F3-A305ACB1A86B}" srcOrd="0" destOrd="0" presId="urn:microsoft.com/office/officeart/2018/2/layout/IconVerticalSolidList"/>
    <dgm:cxn modelId="{617FC3BA-EF8F-412C-8D6E-170DA711B543}" srcId="{4A05600E-753D-418C-B93C-CC098B9EAB80}" destId="{844A732E-E0CB-48FA-A192-25682F83735B}" srcOrd="2" destOrd="0" parTransId="{412EB390-CF63-4D1B-AC09-6CEF6B3E5077}" sibTransId="{BE02D0AD-9AB6-420E-A198-233208E8E010}"/>
    <dgm:cxn modelId="{05E880BC-C668-429A-BA89-261514F65859}" srcId="{4A05600E-753D-418C-B93C-CC098B9EAB80}" destId="{06551998-A5B5-4186-BB8D-2E41FB20DAE6}" srcOrd="1" destOrd="0" parTransId="{DDAC8B67-13EF-414E-806F-EBEE722C233D}" sibTransId="{785B9F31-402B-46FA-BD3B-2D69700BA8A9}"/>
    <dgm:cxn modelId="{6935B0EB-C812-421B-AFC0-0526A4377FD9}" srcId="{4A05600E-753D-418C-B93C-CC098B9EAB80}" destId="{093F7B4C-EB03-44B5-A92B-00DCFB6521B2}" srcOrd="0" destOrd="0" parTransId="{042F7F57-03E7-4145-AF52-12F7DF805B48}" sibTransId="{ECA6B2FD-B060-4036-B689-E788758503BE}"/>
    <dgm:cxn modelId="{5CD194CD-4920-45AA-8463-EF22EF3897EB}" type="presOf" srcId="{844A732E-E0CB-48FA-A192-25682F83735B}" destId="{201A4D32-3786-4514-83AB-8BA35D7D5716}" srcOrd="0" destOrd="0" presId="urn:microsoft.com/office/officeart/2018/2/layout/IconVerticalSolidList"/>
    <dgm:cxn modelId="{B27E36F8-B2C4-4FF6-8427-E4D4CCF69FF0}" type="presOf" srcId="{093F7B4C-EB03-44B5-A92B-00DCFB6521B2}" destId="{AEC81B6B-14C2-4ABE-A7AC-17F724571D72}" srcOrd="0" destOrd="0" presId="urn:microsoft.com/office/officeart/2018/2/layout/IconVerticalSolidList"/>
    <dgm:cxn modelId="{CC0C7C85-E8B0-46CC-8667-45F7BC00D2C1}" type="presParOf" srcId="{A8B84BAE-0929-4FD5-90B1-65C77F89324B}" destId="{C8BD336C-6347-4941-9A72-D5777732BF56}" srcOrd="0" destOrd="0" presId="urn:microsoft.com/office/officeart/2018/2/layout/IconVerticalSolidList"/>
    <dgm:cxn modelId="{9A832BBB-A001-4161-9B41-BBA75B314879}" type="presParOf" srcId="{C8BD336C-6347-4941-9A72-D5777732BF56}" destId="{69DBEC7F-FD3B-46A6-AFCF-482971F36362}" srcOrd="0" destOrd="0" presId="urn:microsoft.com/office/officeart/2018/2/layout/IconVerticalSolidList"/>
    <dgm:cxn modelId="{9DEF5E51-FA76-4FEE-BD3D-7E40EF39C7FD}" type="presParOf" srcId="{C8BD336C-6347-4941-9A72-D5777732BF56}" destId="{F6DB93D5-5B36-4D49-95E0-6FADF27E4D71}" srcOrd="1" destOrd="0" presId="urn:microsoft.com/office/officeart/2018/2/layout/IconVerticalSolidList"/>
    <dgm:cxn modelId="{E258CA35-30F4-4A8D-9C40-5252DA49B58C}" type="presParOf" srcId="{C8BD336C-6347-4941-9A72-D5777732BF56}" destId="{C8C7BF74-E989-40CC-8FC2-4A4CE2FC01DD}" srcOrd="2" destOrd="0" presId="urn:microsoft.com/office/officeart/2018/2/layout/IconVerticalSolidList"/>
    <dgm:cxn modelId="{42C53683-DC49-4A3D-A0D7-7D58C0631F91}" type="presParOf" srcId="{C8BD336C-6347-4941-9A72-D5777732BF56}" destId="{AEC81B6B-14C2-4ABE-A7AC-17F724571D72}" srcOrd="3" destOrd="0" presId="urn:microsoft.com/office/officeart/2018/2/layout/IconVerticalSolidList"/>
    <dgm:cxn modelId="{677583F3-E353-43F8-9ED0-14AAA057A30D}" type="presParOf" srcId="{A8B84BAE-0929-4FD5-90B1-65C77F89324B}" destId="{FDB518AF-1D78-489E-A326-74E281EDB474}" srcOrd="1" destOrd="0" presId="urn:microsoft.com/office/officeart/2018/2/layout/IconVerticalSolidList"/>
    <dgm:cxn modelId="{4C1BB07B-EE2C-4166-9C65-E275D3F69315}" type="presParOf" srcId="{A8B84BAE-0929-4FD5-90B1-65C77F89324B}" destId="{787094BA-D3E9-4A06-AFE8-1B266DDE31F1}" srcOrd="2" destOrd="0" presId="urn:microsoft.com/office/officeart/2018/2/layout/IconVerticalSolidList"/>
    <dgm:cxn modelId="{39610058-6AAD-40EC-9BC0-D6EF248BE98D}" type="presParOf" srcId="{787094BA-D3E9-4A06-AFE8-1B266DDE31F1}" destId="{B4F1B352-C52F-4D89-B6D2-C709D23F28E4}" srcOrd="0" destOrd="0" presId="urn:microsoft.com/office/officeart/2018/2/layout/IconVerticalSolidList"/>
    <dgm:cxn modelId="{D64E3B89-A139-42E7-AFFA-9E55A21AF568}" type="presParOf" srcId="{787094BA-D3E9-4A06-AFE8-1B266DDE31F1}" destId="{B0EC2DB5-02B5-4129-A150-E7712C4F48AB}" srcOrd="1" destOrd="0" presId="urn:microsoft.com/office/officeart/2018/2/layout/IconVerticalSolidList"/>
    <dgm:cxn modelId="{617381E7-0EAA-4CA7-828E-30E85EA4F8D7}" type="presParOf" srcId="{787094BA-D3E9-4A06-AFE8-1B266DDE31F1}" destId="{5A04531A-3F01-46EF-A01F-30DFF9789325}" srcOrd="2" destOrd="0" presId="urn:microsoft.com/office/officeart/2018/2/layout/IconVerticalSolidList"/>
    <dgm:cxn modelId="{380E42D0-1D93-4CE6-8C84-4027CF1606CF}" type="presParOf" srcId="{787094BA-D3E9-4A06-AFE8-1B266DDE31F1}" destId="{0763E162-7838-41DA-A7F3-A305ACB1A86B}" srcOrd="3" destOrd="0" presId="urn:microsoft.com/office/officeart/2018/2/layout/IconVerticalSolidList"/>
    <dgm:cxn modelId="{B22C909D-BAF4-464F-883E-16598CAF49CF}" type="presParOf" srcId="{A8B84BAE-0929-4FD5-90B1-65C77F89324B}" destId="{BA5EC753-06D2-4E13-8F5B-29B715E4A4F8}" srcOrd="3" destOrd="0" presId="urn:microsoft.com/office/officeart/2018/2/layout/IconVerticalSolidList"/>
    <dgm:cxn modelId="{561C90CB-A8C8-40CF-94FB-DE595F3412D0}" type="presParOf" srcId="{A8B84BAE-0929-4FD5-90B1-65C77F89324B}" destId="{BA48244F-E7BF-45C5-B0DE-AEE0FD314379}" srcOrd="4" destOrd="0" presId="urn:microsoft.com/office/officeart/2018/2/layout/IconVerticalSolidList"/>
    <dgm:cxn modelId="{4496B49A-A473-4A52-B698-BD7EABCB00F7}" type="presParOf" srcId="{BA48244F-E7BF-45C5-B0DE-AEE0FD314379}" destId="{76417F05-7304-4359-97A3-D247CD9B82C0}" srcOrd="0" destOrd="0" presId="urn:microsoft.com/office/officeart/2018/2/layout/IconVerticalSolidList"/>
    <dgm:cxn modelId="{B2C5F7CA-08C2-49B0-B44E-AD52AD639C71}" type="presParOf" srcId="{BA48244F-E7BF-45C5-B0DE-AEE0FD314379}" destId="{CC9328BC-9C4F-4F11-ADC0-60F6D1885B79}" srcOrd="1" destOrd="0" presId="urn:microsoft.com/office/officeart/2018/2/layout/IconVerticalSolidList"/>
    <dgm:cxn modelId="{A2967C6C-47C4-4F8D-B04A-3C8E5C3E57FA}" type="presParOf" srcId="{BA48244F-E7BF-45C5-B0DE-AEE0FD314379}" destId="{5A108C24-E7D9-4E52-A6F4-BBED8E3D7D48}" srcOrd="2" destOrd="0" presId="urn:microsoft.com/office/officeart/2018/2/layout/IconVerticalSolidList"/>
    <dgm:cxn modelId="{3B8A3823-EF90-4A4E-8622-6E36432E7106}" type="presParOf" srcId="{BA48244F-E7BF-45C5-B0DE-AEE0FD314379}" destId="{201A4D32-3786-4514-83AB-8BA35D7D571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6FD001-6B08-4392-A91F-F6D744B6B77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E0C1A52-32FC-407D-A648-8D990FC9C42F}">
      <dgm:prSet/>
      <dgm:spPr/>
      <dgm:t>
        <a:bodyPr/>
        <a:lstStyle/>
        <a:p>
          <a:pPr>
            <a:lnSpc>
              <a:spcPct val="100000"/>
            </a:lnSpc>
          </a:pPr>
          <a:r>
            <a:rPr lang="en-IE"/>
            <a:t>The development of an institutional journal to </a:t>
          </a:r>
          <a:r>
            <a:rPr lang="en-GB"/>
            <a:t>highlight the diverse and exciting range of research activities taking place at Innopharma Education. </a:t>
          </a:r>
          <a:endParaRPr lang="en-US"/>
        </a:p>
      </dgm:t>
    </dgm:pt>
    <dgm:pt modelId="{3DA94CDA-A52E-46B1-BD3C-AC2DA4AC557B}" type="parTrans" cxnId="{DDF2F511-622A-4570-9DC0-8CADD6A14777}">
      <dgm:prSet/>
      <dgm:spPr/>
      <dgm:t>
        <a:bodyPr/>
        <a:lstStyle/>
        <a:p>
          <a:endParaRPr lang="en-US"/>
        </a:p>
      </dgm:t>
    </dgm:pt>
    <dgm:pt modelId="{6FD5D5A1-0F94-4132-AF52-39F4030B6E6D}" type="sibTrans" cxnId="{DDF2F511-622A-4570-9DC0-8CADD6A14777}">
      <dgm:prSet/>
      <dgm:spPr/>
      <dgm:t>
        <a:bodyPr/>
        <a:lstStyle/>
        <a:p>
          <a:endParaRPr lang="en-US"/>
        </a:p>
      </dgm:t>
    </dgm:pt>
    <dgm:pt modelId="{8B2A0C1B-1C98-4491-BFB0-E8DB80BE74EA}">
      <dgm:prSet/>
      <dgm:spPr/>
      <dgm:t>
        <a:bodyPr/>
        <a:lstStyle/>
        <a:p>
          <a:pPr>
            <a:lnSpc>
              <a:spcPct val="100000"/>
            </a:lnSpc>
          </a:pPr>
          <a:r>
            <a:rPr lang="en-GB"/>
            <a:t>With a focus on innovation and current trends, the journal emphasises research and discussion within the domains of Digital Transformation, Pharmaceutical Business and Technology, Medical Device Technology, Food Business and Technology, Education and Sustainability.</a:t>
          </a:r>
          <a:endParaRPr lang="en-US"/>
        </a:p>
      </dgm:t>
    </dgm:pt>
    <dgm:pt modelId="{E07855F6-738A-4D69-BAAE-C456AF32C008}" type="parTrans" cxnId="{68E53E1B-1317-4622-984A-140129EC92CC}">
      <dgm:prSet/>
      <dgm:spPr/>
      <dgm:t>
        <a:bodyPr/>
        <a:lstStyle/>
        <a:p>
          <a:endParaRPr lang="en-US"/>
        </a:p>
      </dgm:t>
    </dgm:pt>
    <dgm:pt modelId="{50F84656-5E87-4785-B8ED-8B195AEE3CDA}" type="sibTrans" cxnId="{68E53E1B-1317-4622-984A-140129EC92CC}">
      <dgm:prSet/>
      <dgm:spPr/>
      <dgm:t>
        <a:bodyPr/>
        <a:lstStyle/>
        <a:p>
          <a:endParaRPr lang="en-US"/>
        </a:p>
      </dgm:t>
    </dgm:pt>
    <dgm:pt modelId="{77B6074F-CBC7-434E-BA19-2786E54B18EC}">
      <dgm:prSet/>
      <dgm:spPr/>
      <dgm:t>
        <a:bodyPr/>
        <a:lstStyle/>
        <a:p>
          <a:pPr>
            <a:lnSpc>
              <a:spcPct val="100000"/>
            </a:lnSpc>
          </a:pPr>
          <a:r>
            <a:rPr lang="en-GB"/>
            <a:t>The journal welcomes submissions (Research articles, opinion pieces, book reviews, conference reviews etc.) from staff, students &amp; recent graduates on all the above subject areas and encourages accessible content, to engage a broad audience.</a:t>
          </a:r>
          <a:endParaRPr lang="en-US"/>
        </a:p>
      </dgm:t>
    </dgm:pt>
    <dgm:pt modelId="{81ADC375-D31F-43BC-A06E-842B5FAD2E60}" type="parTrans" cxnId="{829D8316-0F18-4DD9-A293-3AFCAE584F17}">
      <dgm:prSet/>
      <dgm:spPr/>
      <dgm:t>
        <a:bodyPr/>
        <a:lstStyle/>
        <a:p>
          <a:endParaRPr lang="en-US"/>
        </a:p>
      </dgm:t>
    </dgm:pt>
    <dgm:pt modelId="{A240449A-2852-4E76-90EC-93157E8EBD03}" type="sibTrans" cxnId="{829D8316-0F18-4DD9-A293-3AFCAE584F17}">
      <dgm:prSet/>
      <dgm:spPr/>
      <dgm:t>
        <a:bodyPr/>
        <a:lstStyle/>
        <a:p>
          <a:endParaRPr lang="en-US"/>
        </a:p>
      </dgm:t>
    </dgm:pt>
    <dgm:pt modelId="{06DACD47-262B-4FDC-9018-6E08816FCA85}" type="pres">
      <dgm:prSet presAssocID="{2D6FD001-6B08-4392-A91F-F6D744B6B770}" presName="root" presStyleCnt="0">
        <dgm:presLayoutVars>
          <dgm:dir/>
          <dgm:resizeHandles val="exact"/>
        </dgm:presLayoutVars>
      </dgm:prSet>
      <dgm:spPr/>
    </dgm:pt>
    <dgm:pt modelId="{B6A30732-E7A1-4A60-960A-EBEC57A357C2}" type="pres">
      <dgm:prSet presAssocID="{7E0C1A52-32FC-407D-A648-8D990FC9C42F}" presName="compNode" presStyleCnt="0"/>
      <dgm:spPr/>
    </dgm:pt>
    <dgm:pt modelId="{E1C30488-A37D-4F0E-8BFA-35CA6C7E85EA}" type="pres">
      <dgm:prSet presAssocID="{7E0C1A52-32FC-407D-A648-8D990FC9C42F}" presName="bgRect" presStyleLbl="bgShp" presStyleIdx="0" presStyleCnt="3"/>
      <dgm:spPr/>
    </dgm:pt>
    <dgm:pt modelId="{5E9DF0D6-9A36-4B06-BE64-9F2DBC6CB436}" type="pres">
      <dgm:prSet presAssocID="{7E0C1A52-32FC-407D-A648-8D990FC9C42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9B361B68-6228-4AE7-A60D-0CD07F06D35F}" type="pres">
      <dgm:prSet presAssocID="{7E0C1A52-32FC-407D-A648-8D990FC9C42F}" presName="spaceRect" presStyleCnt="0"/>
      <dgm:spPr/>
    </dgm:pt>
    <dgm:pt modelId="{9941F19A-3BAF-4C59-BE5B-47553B9B16BE}" type="pres">
      <dgm:prSet presAssocID="{7E0C1A52-32FC-407D-A648-8D990FC9C42F}" presName="parTx" presStyleLbl="revTx" presStyleIdx="0" presStyleCnt="3">
        <dgm:presLayoutVars>
          <dgm:chMax val="0"/>
          <dgm:chPref val="0"/>
        </dgm:presLayoutVars>
      </dgm:prSet>
      <dgm:spPr/>
    </dgm:pt>
    <dgm:pt modelId="{122B6598-668C-493B-9E33-E8F958C0371F}" type="pres">
      <dgm:prSet presAssocID="{6FD5D5A1-0F94-4132-AF52-39F4030B6E6D}" presName="sibTrans" presStyleCnt="0"/>
      <dgm:spPr/>
    </dgm:pt>
    <dgm:pt modelId="{158FE5E2-77D6-459A-87AD-33BD5D94E040}" type="pres">
      <dgm:prSet presAssocID="{8B2A0C1B-1C98-4491-BFB0-E8DB80BE74EA}" presName="compNode" presStyleCnt="0"/>
      <dgm:spPr/>
    </dgm:pt>
    <dgm:pt modelId="{C1EB9B20-668F-4283-B6B9-CC0E25FD5010}" type="pres">
      <dgm:prSet presAssocID="{8B2A0C1B-1C98-4491-BFB0-E8DB80BE74EA}" presName="bgRect" presStyleLbl="bgShp" presStyleIdx="1" presStyleCnt="3"/>
      <dgm:spPr/>
    </dgm:pt>
    <dgm:pt modelId="{94BDAD5F-E66B-4F48-9331-F60B422018DD}" type="pres">
      <dgm:prSet presAssocID="{8B2A0C1B-1C98-4491-BFB0-E8DB80BE74E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E55D4A95-EFB4-4FA6-A995-0B3460D3523A}" type="pres">
      <dgm:prSet presAssocID="{8B2A0C1B-1C98-4491-BFB0-E8DB80BE74EA}" presName="spaceRect" presStyleCnt="0"/>
      <dgm:spPr/>
    </dgm:pt>
    <dgm:pt modelId="{A2967D33-45D1-476C-AC17-5121539A5991}" type="pres">
      <dgm:prSet presAssocID="{8B2A0C1B-1C98-4491-BFB0-E8DB80BE74EA}" presName="parTx" presStyleLbl="revTx" presStyleIdx="1" presStyleCnt="3">
        <dgm:presLayoutVars>
          <dgm:chMax val="0"/>
          <dgm:chPref val="0"/>
        </dgm:presLayoutVars>
      </dgm:prSet>
      <dgm:spPr/>
    </dgm:pt>
    <dgm:pt modelId="{D66576B6-C739-49D3-AFCE-0327B1D3F6AF}" type="pres">
      <dgm:prSet presAssocID="{50F84656-5E87-4785-B8ED-8B195AEE3CDA}" presName="sibTrans" presStyleCnt="0"/>
      <dgm:spPr/>
    </dgm:pt>
    <dgm:pt modelId="{843F463C-3D13-4302-932F-8391507FDCCF}" type="pres">
      <dgm:prSet presAssocID="{77B6074F-CBC7-434E-BA19-2786E54B18EC}" presName="compNode" presStyleCnt="0"/>
      <dgm:spPr/>
    </dgm:pt>
    <dgm:pt modelId="{1C673495-CC8A-496D-9F1A-30CE73432904}" type="pres">
      <dgm:prSet presAssocID="{77B6074F-CBC7-434E-BA19-2786E54B18EC}" presName="bgRect" presStyleLbl="bgShp" presStyleIdx="2" presStyleCnt="3"/>
      <dgm:spPr/>
    </dgm:pt>
    <dgm:pt modelId="{0AA71D67-46FE-445D-B956-9EF47E9550D1}" type="pres">
      <dgm:prSet presAssocID="{77B6074F-CBC7-434E-BA19-2786E54B18E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ewspaper"/>
        </a:ext>
      </dgm:extLst>
    </dgm:pt>
    <dgm:pt modelId="{7CA4C62A-C05F-4FA0-9B31-620A564FD8E3}" type="pres">
      <dgm:prSet presAssocID="{77B6074F-CBC7-434E-BA19-2786E54B18EC}" presName="spaceRect" presStyleCnt="0"/>
      <dgm:spPr/>
    </dgm:pt>
    <dgm:pt modelId="{F980C546-AAA8-4D50-A9EC-4F8914404358}" type="pres">
      <dgm:prSet presAssocID="{77B6074F-CBC7-434E-BA19-2786E54B18EC}" presName="parTx" presStyleLbl="revTx" presStyleIdx="2" presStyleCnt="3">
        <dgm:presLayoutVars>
          <dgm:chMax val="0"/>
          <dgm:chPref val="0"/>
        </dgm:presLayoutVars>
      </dgm:prSet>
      <dgm:spPr/>
    </dgm:pt>
  </dgm:ptLst>
  <dgm:cxnLst>
    <dgm:cxn modelId="{DDF2F511-622A-4570-9DC0-8CADD6A14777}" srcId="{2D6FD001-6B08-4392-A91F-F6D744B6B770}" destId="{7E0C1A52-32FC-407D-A648-8D990FC9C42F}" srcOrd="0" destOrd="0" parTransId="{3DA94CDA-A52E-46B1-BD3C-AC2DA4AC557B}" sibTransId="{6FD5D5A1-0F94-4132-AF52-39F4030B6E6D}"/>
    <dgm:cxn modelId="{829D8316-0F18-4DD9-A293-3AFCAE584F17}" srcId="{2D6FD001-6B08-4392-A91F-F6D744B6B770}" destId="{77B6074F-CBC7-434E-BA19-2786E54B18EC}" srcOrd="2" destOrd="0" parTransId="{81ADC375-D31F-43BC-A06E-842B5FAD2E60}" sibTransId="{A240449A-2852-4E76-90EC-93157E8EBD03}"/>
    <dgm:cxn modelId="{F885F117-559D-4490-A93A-AE25E01A410D}" type="presOf" srcId="{8B2A0C1B-1C98-4491-BFB0-E8DB80BE74EA}" destId="{A2967D33-45D1-476C-AC17-5121539A5991}" srcOrd="0" destOrd="0" presId="urn:microsoft.com/office/officeart/2018/2/layout/IconVerticalSolidList"/>
    <dgm:cxn modelId="{68E53E1B-1317-4622-984A-140129EC92CC}" srcId="{2D6FD001-6B08-4392-A91F-F6D744B6B770}" destId="{8B2A0C1B-1C98-4491-BFB0-E8DB80BE74EA}" srcOrd="1" destOrd="0" parTransId="{E07855F6-738A-4D69-BAAE-C456AF32C008}" sibTransId="{50F84656-5E87-4785-B8ED-8B195AEE3CDA}"/>
    <dgm:cxn modelId="{86DB9E25-213B-489C-AA6E-8E27B2D1F19D}" type="presOf" srcId="{2D6FD001-6B08-4392-A91F-F6D744B6B770}" destId="{06DACD47-262B-4FDC-9018-6E08816FCA85}" srcOrd="0" destOrd="0" presId="urn:microsoft.com/office/officeart/2018/2/layout/IconVerticalSolidList"/>
    <dgm:cxn modelId="{C7316495-FCD3-477B-9136-7AD025102CD5}" type="presOf" srcId="{7E0C1A52-32FC-407D-A648-8D990FC9C42F}" destId="{9941F19A-3BAF-4C59-BE5B-47553B9B16BE}" srcOrd="0" destOrd="0" presId="urn:microsoft.com/office/officeart/2018/2/layout/IconVerticalSolidList"/>
    <dgm:cxn modelId="{4D43BFF6-CB6B-4689-B709-470AA50FBA6C}" type="presOf" srcId="{77B6074F-CBC7-434E-BA19-2786E54B18EC}" destId="{F980C546-AAA8-4D50-A9EC-4F8914404358}" srcOrd="0" destOrd="0" presId="urn:microsoft.com/office/officeart/2018/2/layout/IconVerticalSolidList"/>
    <dgm:cxn modelId="{EC226E3B-1216-4EE9-85DA-58E309F95F0B}" type="presParOf" srcId="{06DACD47-262B-4FDC-9018-6E08816FCA85}" destId="{B6A30732-E7A1-4A60-960A-EBEC57A357C2}" srcOrd="0" destOrd="0" presId="urn:microsoft.com/office/officeart/2018/2/layout/IconVerticalSolidList"/>
    <dgm:cxn modelId="{78B392CE-FB24-4CD2-9DF1-1051816A5C94}" type="presParOf" srcId="{B6A30732-E7A1-4A60-960A-EBEC57A357C2}" destId="{E1C30488-A37D-4F0E-8BFA-35CA6C7E85EA}" srcOrd="0" destOrd="0" presId="urn:microsoft.com/office/officeart/2018/2/layout/IconVerticalSolidList"/>
    <dgm:cxn modelId="{AEFE3722-DF5F-4911-9611-FAC2D4A72267}" type="presParOf" srcId="{B6A30732-E7A1-4A60-960A-EBEC57A357C2}" destId="{5E9DF0D6-9A36-4B06-BE64-9F2DBC6CB436}" srcOrd="1" destOrd="0" presId="urn:microsoft.com/office/officeart/2018/2/layout/IconVerticalSolidList"/>
    <dgm:cxn modelId="{7DB1AF01-8759-475C-A46D-9AF5F016ED42}" type="presParOf" srcId="{B6A30732-E7A1-4A60-960A-EBEC57A357C2}" destId="{9B361B68-6228-4AE7-A60D-0CD07F06D35F}" srcOrd="2" destOrd="0" presId="urn:microsoft.com/office/officeart/2018/2/layout/IconVerticalSolidList"/>
    <dgm:cxn modelId="{18F25B47-9EA7-4FBC-93FB-C92341F4FBC9}" type="presParOf" srcId="{B6A30732-E7A1-4A60-960A-EBEC57A357C2}" destId="{9941F19A-3BAF-4C59-BE5B-47553B9B16BE}" srcOrd="3" destOrd="0" presId="urn:microsoft.com/office/officeart/2018/2/layout/IconVerticalSolidList"/>
    <dgm:cxn modelId="{46FB452E-49E9-423D-AC20-08493134B99E}" type="presParOf" srcId="{06DACD47-262B-4FDC-9018-6E08816FCA85}" destId="{122B6598-668C-493B-9E33-E8F958C0371F}" srcOrd="1" destOrd="0" presId="urn:microsoft.com/office/officeart/2018/2/layout/IconVerticalSolidList"/>
    <dgm:cxn modelId="{53707CDF-63A9-40F7-8101-4CCBEFFF71E0}" type="presParOf" srcId="{06DACD47-262B-4FDC-9018-6E08816FCA85}" destId="{158FE5E2-77D6-459A-87AD-33BD5D94E040}" srcOrd="2" destOrd="0" presId="urn:microsoft.com/office/officeart/2018/2/layout/IconVerticalSolidList"/>
    <dgm:cxn modelId="{7A5E5E48-F4AD-4AB7-B25E-6D3E8971A9FB}" type="presParOf" srcId="{158FE5E2-77D6-459A-87AD-33BD5D94E040}" destId="{C1EB9B20-668F-4283-B6B9-CC0E25FD5010}" srcOrd="0" destOrd="0" presId="urn:microsoft.com/office/officeart/2018/2/layout/IconVerticalSolidList"/>
    <dgm:cxn modelId="{5B918B8B-F101-4E95-A1B8-9FAD5A78583D}" type="presParOf" srcId="{158FE5E2-77D6-459A-87AD-33BD5D94E040}" destId="{94BDAD5F-E66B-4F48-9331-F60B422018DD}" srcOrd="1" destOrd="0" presId="urn:microsoft.com/office/officeart/2018/2/layout/IconVerticalSolidList"/>
    <dgm:cxn modelId="{FF77C1E9-1DB6-4F6B-B59F-B188DCBD1439}" type="presParOf" srcId="{158FE5E2-77D6-459A-87AD-33BD5D94E040}" destId="{E55D4A95-EFB4-4FA6-A995-0B3460D3523A}" srcOrd="2" destOrd="0" presId="urn:microsoft.com/office/officeart/2018/2/layout/IconVerticalSolidList"/>
    <dgm:cxn modelId="{60E2346F-3A6D-4098-9DB7-CA182DBE7A0B}" type="presParOf" srcId="{158FE5E2-77D6-459A-87AD-33BD5D94E040}" destId="{A2967D33-45D1-476C-AC17-5121539A5991}" srcOrd="3" destOrd="0" presId="urn:microsoft.com/office/officeart/2018/2/layout/IconVerticalSolidList"/>
    <dgm:cxn modelId="{166EDBE2-A207-4B3B-9F19-660ABE75A929}" type="presParOf" srcId="{06DACD47-262B-4FDC-9018-6E08816FCA85}" destId="{D66576B6-C739-49D3-AFCE-0327B1D3F6AF}" srcOrd="3" destOrd="0" presId="urn:microsoft.com/office/officeart/2018/2/layout/IconVerticalSolidList"/>
    <dgm:cxn modelId="{FE438551-1235-403B-90E1-4E064C29B308}" type="presParOf" srcId="{06DACD47-262B-4FDC-9018-6E08816FCA85}" destId="{843F463C-3D13-4302-932F-8391507FDCCF}" srcOrd="4" destOrd="0" presId="urn:microsoft.com/office/officeart/2018/2/layout/IconVerticalSolidList"/>
    <dgm:cxn modelId="{7D5F0882-CFB8-49B5-9E6E-4EF1079EA29F}" type="presParOf" srcId="{843F463C-3D13-4302-932F-8391507FDCCF}" destId="{1C673495-CC8A-496D-9F1A-30CE73432904}" srcOrd="0" destOrd="0" presId="urn:microsoft.com/office/officeart/2018/2/layout/IconVerticalSolidList"/>
    <dgm:cxn modelId="{F9AEA5C7-6F8D-470F-84D6-34F3749A30E3}" type="presParOf" srcId="{843F463C-3D13-4302-932F-8391507FDCCF}" destId="{0AA71D67-46FE-445D-B956-9EF47E9550D1}" srcOrd="1" destOrd="0" presId="urn:microsoft.com/office/officeart/2018/2/layout/IconVerticalSolidList"/>
    <dgm:cxn modelId="{3258BB5F-6F36-4A09-89BC-89F24E59D9FF}" type="presParOf" srcId="{843F463C-3D13-4302-932F-8391507FDCCF}" destId="{7CA4C62A-C05F-4FA0-9B31-620A564FD8E3}" srcOrd="2" destOrd="0" presId="urn:microsoft.com/office/officeart/2018/2/layout/IconVerticalSolidList"/>
    <dgm:cxn modelId="{9936F2B9-1457-43B3-B0E0-9E950A89AB20}" type="presParOf" srcId="{843F463C-3D13-4302-932F-8391507FDCCF}" destId="{F980C546-AAA8-4D50-A9EC-4F891440435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2B018E-6102-4932-BD50-26EC7F27AD3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ABB8712-316D-4733-BBA4-DBA3CA28B748}">
      <dgm:prSet/>
      <dgm:spPr/>
      <dgm:t>
        <a:bodyPr/>
        <a:lstStyle/>
        <a:p>
          <a:r>
            <a:rPr lang="en-IE"/>
            <a:t>An editorial team was brought together with librarian as the editor-in-chief and staff from across the College including the Head of Academic programmes, Head of Teaching &amp; Learning, Lecturers &amp; Programme Managers. </a:t>
          </a:r>
          <a:endParaRPr lang="en-US"/>
        </a:p>
      </dgm:t>
    </dgm:pt>
    <dgm:pt modelId="{46420535-8E37-4AA3-ADCB-52019C465B1E}" type="parTrans" cxnId="{5C6649B2-30C3-46A5-A3AA-46100235DB98}">
      <dgm:prSet/>
      <dgm:spPr/>
      <dgm:t>
        <a:bodyPr/>
        <a:lstStyle/>
        <a:p>
          <a:endParaRPr lang="en-US"/>
        </a:p>
      </dgm:t>
    </dgm:pt>
    <dgm:pt modelId="{1C115FC1-9104-46C8-B15D-9D02BF59EABA}" type="sibTrans" cxnId="{5C6649B2-30C3-46A5-A3AA-46100235DB98}">
      <dgm:prSet/>
      <dgm:spPr/>
      <dgm:t>
        <a:bodyPr/>
        <a:lstStyle/>
        <a:p>
          <a:endParaRPr lang="en-US"/>
        </a:p>
      </dgm:t>
    </dgm:pt>
    <dgm:pt modelId="{91DDD3F4-2039-4EE8-AA93-82BDCEF43348}">
      <dgm:prSet/>
      <dgm:spPr/>
      <dgm:t>
        <a:bodyPr/>
        <a:lstStyle/>
        <a:p>
          <a:r>
            <a:rPr lang="en-IE"/>
            <a:t>Promotion, Support &amp; Mentorship: The call for submissions for Issue 1 was announced through the library with an announcement sent to all students and lecturers encouraging submissions from their students. </a:t>
          </a:r>
          <a:endParaRPr lang="en-US"/>
        </a:p>
      </dgm:t>
    </dgm:pt>
    <dgm:pt modelId="{EC322BC0-150C-4FDB-A877-A794A00A9276}" type="parTrans" cxnId="{3EB3A1EF-E56A-472B-9989-E14AC7DAB567}">
      <dgm:prSet/>
      <dgm:spPr/>
      <dgm:t>
        <a:bodyPr/>
        <a:lstStyle/>
        <a:p>
          <a:endParaRPr lang="en-US"/>
        </a:p>
      </dgm:t>
    </dgm:pt>
    <dgm:pt modelId="{E0A0423D-59EC-40F4-96E3-DF8DC34EE8D5}" type="sibTrans" cxnId="{3EB3A1EF-E56A-472B-9989-E14AC7DAB567}">
      <dgm:prSet/>
      <dgm:spPr/>
      <dgm:t>
        <a:bodyPr/>
        <a:lstStyle/>
        <a:p>
          <a:endParaRPr lang="en-US"/>
        </a:p>
      </dgm:t>
    </dgm:pt>
    <dgm:pt modelId="{0B1290B0-671F-44A0-8525-D3B9F3FFF52D}">
      <dgm:prSet/>
      <dgm:spPr/>
      <dgm:t>
        <a:bodyPr/>
        <a:lstStyle/>
        <a:p>
          <a:r>
            <a:rPr lang="en-IE"/>
            <a:t>Research articles based on dissertations were particularly encouraged as the research had already been done and this offered a new avenue for dissemination. </a:t>
          </a:r>
          <a:endParaRPr lang="en-US"/>
        </a:p>
      </dgm:t>
    </dgm:pt>
    <dgm:pt modelId="{5AD2C52B-0EC3-4B07-BC9A-D0A6DE1F51A3}" type="parTrans" cxnId="{6058D3D8-D185-4E30-B6DB-7C0825E744AE}">
      <dgm:prSet/>
      <dgm:spPr/>
      <dgm:t>
        <a:bodyPr/>
        <a:lstStyle/>
        <a:p>
          <a:endParaRPr lang="en-US"/>
        </a:p>
      </dgm:t>
    </dgm:pt>
    <dgm:pt modelId="{A360BF87-9B4A-4E7C-9041-E220267B66EB}" type="sibTrans" cxnId="{6058D3D8-D185-4E30-B6DB-7C0825E744AE}">
      <dgm:prSet/>
      <dgm:spPr/>
      <dgm:t>
        <a:bodyPr/>
        <a:lstStyle/>
        <a:p>
          <a:endParaRPr lang="en-US"/>
        </a:p>
      </dgm:t>
    </dgm:pt>
    <dgm:pt modelId="{D544683D-AA00-45DF-A1BA-58EA6155081D}">
      <dgm:prSet/>
      <dgm:spPr/>
      <dgm:t>
        <a:bodyPr/>
        <a:lstStyle/>
        <a:p>
          <a:r>
            <a:rPr lang="en-IE"/>
            <a:t>All students who expressed an interest were contacted and given step-by-step support throughout the process.  </a:t>
          </a:r>
          <a:endParaRPr lang="en-US"/>
        </a:p>
      </dgm:t>
    </dgm:pt>
    <dgm:pt modelId="{0A864FE4-7901-445E-B5A8-339E00269221}" type="parTrans" cxnId="{2727D81E-FCED-4F93-AE28-3964B5A9D34F}">
      <dgm:prSet/>
      <dgm:spPr/>
      <dgm:t>
        <a:bodyPr/>
        <a:lstStyle/>
        <a:p>
          <a:endParaRPr lang="en-US"/>
        </a:p>
      </dgm:t>
    </dgm:pt>
    <dgm:pt modelId="{B33A6B4B-CB72-411B-9CDE-76934719B372}" type="sibTrans" cxnId="{2727D81E-FCED-4F93-AE28-3964B5A9D34F}">
      <dgm:prSet/>
      <dgm:spPr/>
      <dgm:t>
        <a:bodyPr/>
        <a:lstStyle/>
        <a:p>
          <a:endParaRPr lang="en-US"/>
        </a:p>
      </dgm:t>
    </dgm:pt>
    <dgm:pt modelId="{D86096D0-8AC3-4DA9-B30D-B16C1FFA7777}">
      <dgm:prSet/>
      <dgm:spPr/>
      <dgm:t>
        <a:bodyPr/>
        <a:lstStyle/>
        <a:p>
          <a:r>
            <a:rPr lang="en-IE"/>
            <a:t>A number of resources were created and made available on the online library including a guide on academic writing and a guide on converting a dissertation to an academic article.</a:t>
          </a:r>
          <a:endParaRPr lang="en-US"/>
        </a:p>
      </dgm:t>
    </dgm:pt>
    <dgm:pt modelId="{20C9ABC8-CD5B-4A7A-85FF-B628862B243F}" type="parTrans" cxnId="{9492EBD2-00DA-4F04-A35A-029AD3DCA6C9}">
      <dgm:prSet/>
      <dgm:spPr/>
      <dgm:t>
        <a:bodyPr/>
        <a:lstStyle/>
        <a:p>
          <a:endParaRPr lang="en-US"/>
        </a:p>
      </dgm:t>
    </dgm:pt>
    <dgm:pt modelId="{A868F177-6EBB-44E6-99B7-6809DA77C8E3}" type="sibTrans" cxnId="{9492EBD2-00DA-4F04-A35A-029AD3DCA6C9}">
      <dgm:prSet/>
      <dgm:spPr/>
      <dgm:t>
        <a:bodyPr/>
        <a:lstStyle/>
        <a:p>
          <a:endParaRPr lang="en-US"/>
        </a:p>
      </dgm:t>
    </dgm:pt>
    <dgm:pt modelId="{70869453-EDC6-44B6-9830-19D2174706F7}" type="pres">
      <dgm:prSet presAssocID="{102B018E-6102-4932-BD50-26EC7F27AD3A}" presName="root" presStyleCnt="0">
        <dgm:presLayoutVars>
          <dgm:dir/>
          <dgm:resizeHandles val="exact"/>
        </dgm:presLayoutVars>
      </dgm:prSet>
      <dgm:spPr/>
    </dgm:pt>
    <dgm:pt modelId="{F3B9B068-9D54-4797-923A-5AC8F238EF56}" type="pres">
      <dgm:prSet presAssocID="{AABB8712-316D-4733-BBA4-DBA3CA28B748}" presName="compNode" presStyleCnt="0"/>
      <dgm:spPr/>
    </dgm:pt>
    <dgm:pt modelId="{39CE296E-C051-42E1-93CB-6C0FE0532ED1}" type="pres">
      <dgm:prSet presAssocID="{AABB8712-316D-4733-BBA4-DBA3CA28B748}" presName="bgRect" presStyleLbl="bgShp" presStyleIdx="0" presStyleCnt="5"/>
      <dgm:spPr/>
    </dgm:pt>
    <dgm:pt modelId="{54A38140-B34D-4FEF-A2A9-9507A9863890}" type="pres">
      <dgm:prSet presAssocID="{AABB8712-316D-4733-BBA4-DBA3CA28B74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fessor"/>
        </a:ext>
      </dgm:extLst>
    </dgm:pt>
    <dgm:pt modelId="{4BBBAA0F-E43B-48B5-A571-6348EF58F4B5}" type="pres">
      <dgm:prSet presAssocID="{AABB8712-316D-4733-BBA4-DBA3CA28B748}" presName="spaceRect" presStyleCnt="0"/>
      <dgm:spPr/>
    </dgm:pt>
    <dgm:pt modelId="{B59ED5AB-06C0-4AFF-A0D8-438DED70E046}" type="pres">
      <dgm:prSet presAssocID="{AABB8712-316D-4733-BBA4-DBA3CA28B748}" presName="parTx" presStyleLbl="revTx" presStyleIdx="0" presStyleCnt="5">
        <dgm:presLayoutVars>
          <dgm:chMax val="0"/>
          <dgm:chPref val="0"/>
        </dgm:presLayoutVars>
      </dgm:prSet>
      <dgm:spPr/>
    </dgm:pt>
    <dgm:pt modelId="{BAA802CA-94ED-4035-88DA-89100EBBBA38}" type="pres">
      <dgm:prSet presAssocID="{1C115FC1-9104-46C8-B15D-9D02BF59EABA}" presName="sibTrans" presStyleCnt="0"/>
      <dgm:spPr/>
    </dgm:pt>
    <dgm:pt modelId="{BE63BEAE-5EE1-46C5-9807-079326069BBB}" type="pres">
      <dgm:prSet presAssocID="{91DDD3F4-2039-4EE8-AA93-82BDCEF43348}" presName="compNode" presStyleCnt="0"/>
      <dgm:spPr/>
    </dgm:pt>
    <dgm:pt modelId="{A4F0CDB2-E790-4295-BDFF-A639F9A85656}" type="pres">
      <dgm:prSet presAssocID="{91DDD3F4-2039-4EE8-AA93-82BDCEF43348}" presName="bgRect" presStyleLbl="bgShp" presStyleIdx="1" presStyleCnt="5"/>
      <dgm:spPr/>
    </dgm:pt>
    <dgm:pt modelId="{CF513903-CD44-41A4-8C8E-CCCFFF98B181}" type="pres">
      <dgm:prSet presAssocID="{91DDD3F4-2039-4EE8-AA93-82BDCEF4334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EDEC3337-AD2C-460F-B5F3-FECBC411A252}" type="pres">
      <dgm:prSet presAssocID="{91DDD3F4-2039-4EE8-AA93-82BDCEF43348}" presName="spaceRect" presStyleCnt="0"/>
      <dgm:spPr/>
    </dgm:pt>
    <dgm:pt modelId="{5C5FE7DC-9539-47A3-BF4C-D20A3AA820BE}" type="pres">
      <dgm:prSet presAssocID="{91DDD3F4-2039-4EE8-AA93-82BDCEF43348}" presName="parTx" presStyleLbl="revTx" presStyleIdx="1" presStyleCnt="5">
        <dgm:presLayoutVars>
          <dgm:chMax val="0"/>
          <dgm:chPref val="0"/>
        </dgm:presLayoutVars>
      </dgm:prSet>
      <dgm:spPr/>
    </dgm:pt>
    <dgm:pt modelId="{AED0DC9B-C86E-4FEA-BD7A-77DF04BC67BB}" type="pres">
      <dgm:prSet presAssocID="{E0A0423D-59EC-40F4-96E3-DF8DC34EE8D5}" presName="sibTrans" presStyleCnt="0"/>
      <dgm:spPr/>
    </dgm:pt>
    <dgm:pt modelId="{3634E179-A150-4FA9-B540-F51C2BACC582}" type="pres">
      <dgm:prSet presAssocID="{0B1290B0-671F-44A0-8525-D3B9F3FFF52D}" presName="compNode" presStyleCnt="0"/>
      <dgm:spPr/>
    </dgm:pt>
    <dgm:pt modelId="{B5403EF9-E173-4847-946A-F9B5BF75FACC}" type="pres">
      <dgm:prSet presAssocID="{0B1290B0-671F-44A0-8525-D3B9F3FFF52D}" presName="bgRect" presStyleLbl="bgShp" presStyleIdx="2" presStyleCnt="5"/>
      <dgm:spPr/>
    </dgm:pt>
    <dgm:pt modelId="{97CC5F39-085B-47A6-83AC-02FB27B542FD}" type="pres">
      <dgm:prSet presAssocID="{0B1290B0-671F-44A0-8525-D3B9F3FFF52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ewspaper"/>
        </a:ext>
      </dgm:extLst>
    </dgm:pt>
    <dgm:pt modelId="{8AA5C18E-8342-48E1-AA23-3BE54F74B7BC}" type="pres">
      <dgm:prSet presAssocID="{0B1290B0-671F-44A0-8525-D3B9F3FFF52D}" presName="spaceRect" presStyleCnt="0"/>
      <dgm:spPr/>
    </dgm:pt>
    <dgm:pt modelId="{2C220750-D741-433F-B4F6-4F22DA78D808}" type="pres">
      <dgm:prSet presAssocID="{0B1290B0-671F-44A0-8525-D3B9F3FFF52D}" presName="parTx" presStyleLbl="revTx" presStyleIdx="2" presStyleCnt="5">
        <dgm:presLayoutVars>
          <dgm:chMax val="0"/>
          <dgm:chPref val="0"/>
        </dgm:presLayoutVars>
      </dgm:prSet>
      <dgm:spPr/>
    </dgm:pt>
    <dgm:pt modelId="{8654DC97-78F4-40EE-827B-75A217C1BF57}" type="pres">
      <dgm:prSet presAssocID="{A360BF87-9B4A-4E7C-9041-E220267B66EB}" presName="sibTrans" presStyleCnt="0"/>
      <dgm:spPr/>
    </dgm:pt>
    <dgm:pt modelId="{6AD02ADF-DD1B-4D0B-9E36-3D0FFA0D5525}" type="pres">
      <dgm:prSet presAssocID="{D544683D-AA00-45DF-A1BA-58EA6155081D}" presName="compNode" presStyleCnt="0"/>
      <dgm:spPr/>
    </dgm:pt>
    <dgm:pt modelId="{AE94B2BE-306D-4CB1-A529-9E087A807CF6}" type="pres">
      <dgm:prSet presAssocID="{D544683D-AA00-45DF-A1BA-58EA6155081D}" presName="bgRect" presStyleLbl="bgShp" presStyleIdx="3" presStyleCnt="5"/>
      <dgm:spPr/>
    </dgm:pt>
    <dgm:pt modelId="{5C4D3B38-5B4F-477D-87BF-36EDEA8BA172}" type="pres">
      <dgm:prSet presAssocID="{D544683D-AA00-45DF-A1BA-58EA6155081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anching Diagram"/>
        </a:ext>
      </dgm:extLst>
    </dgm:pt>
    <dgm:pt modelId="{92AA4061-D887-4EDD-811E-7B03DE6ED81D}" type="pres">
      <dgm:prSet presAssocID="{D544683D-AA00-45DF-A1BA-58EA6155081D}" presName="spaceRect" presStyleCnt="0"/>
      <dgm:spPr/>
    </dgm:pt>
    <dgm:pt modelId="{9FD4FC70-F256-4BD6-B84D-DF91EE362EB6}" type="pres">
      <dgm:prSet presAssocID="{D544683D-AA00-45DF-A1BA-58EA6155081D}" presName="parTx" presStyleLbl="revTx" presStyleIdx="3" presStyleCnt="5">
        <dgm:presLayoutVars>
          <dgm:chMax val="0"/>
          <dgm:chPref val="0"/>
        </dgm:presLayoutVars>
      </dgm:prSet>
      <dgm:spPr/>
    </dgm:pt>
    <dgm:pt modelId="{33581EC3-1A9C-46C8-87DC-5A86718C21FE}" type="pres">
      <dgm:prSet presAssocID="{B33A6B4B-CB72-411B-9CDE-76934719B372}" presName="sibTrans" presStyleCnt="0"/>
      <dgm:spPr/>
    </dgm:pt>
    <dgm:pt modelId="{605E3A2E-568B-4D0B-B077-07D48D561E19}" type="pres">
      <dgm:prSet presAssocID="{D86096D0-8AC3-4DA9-B30D-B16C1FFA7777}" presName="compNode" presStyleCnt="0"/>
      <dgm:spPr/>
    </dgm:pt>
    <dgm:pt modelId="{83A68449-EFC0-475C-97A0-326988DD2062}" type="pres">
      <dgm:prSet presAssocID="{D86096D0-8AC3-4DA9-B30D-B16C1FFA7777}" presName="bgRect" presStyleLbl="bgShp" presStyleIdx="4" presStyleCnt="5"/>
      <dgm:spPr/>
    </dgm:pt>
    <dgm:pt modelId="{9CF6EA75-1A91-47F2-AD23-F4C800B0B030}" type="pres">
      <dgm:prSet presAssocID="{D86096D0-8AC3-4DA9-B30D-B16C1FFA777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ooks"/>
        </a:ext>
      </dgm:extLst>
    </dgm:pt>
    <dgm:pt modelId="{A6523866-94E4-424A-A547-2E0D5E529A41}" type="pres">
      <dgm:prSet presAssocID="{D86096D0-8AC3-4DA9-B30D-B16C1FFA7777}" presName="spaceRect" presStyleCnt="0"/>
      <dgm:spPr/>
    </dgm:pt>
    <dgm:pt modelId="{4ED8CB2F-9D4A-45B1-A368-7AC091D3F1E4}" type="pres">
      <dgm:prSet presAssocID="{D86096D0-8AC3-4DA9-B30D-B16C1FFA7777}" presName="parTx" presStyleLbl="revTx" presStyleIdx="4" presStyleCnt="5">
        <dgm:presLayoutVars>
          <dgm:chMax val="0"/>
          <dgm:chPref val="0"/>
        </dgm:presLayoutVars>
      </dgm:prSet>
      <dgm:spPr/>
    </dgm:pt>
  </dgm:ptLst>
  <dgm:cxnLst>
    <dgm:cxn modelId="{2727D81E-FCED-4F93-AE28-3964B5A9D34F}" srcId="{102B018E-6102-4932-BD50-26EC7F27AD3A}" destId="{D544683D-AA00-45DF-A1BA-58EA6155081D}" srcOrd="3" destOrd="0" parTransId="{0A864FE4-7901-445E-B5A8-339E00269221}" sibTransId="{B33A6B4B-CB72-411B-9CDE-76934719B372}"/>
    <dgm:cxn modelId="{712B2621-8CFD-4EC8-9F90-FFC662414E5C}" type="presOf" srcId="{AABB8712-316D-4733-BBA4-DBA3CA28B748}" destId="{B59ED5AB-06C0-4AFF-A0D8-438DED70E046}" srcOrd="0" destOrd="0" presId="urn:microsoft.com/office/officeart/2018/2/layout/IconVerticalSolidList"/>
    <dgm:cxn modelId="{F95F7748-E040-46CA-BB8E-6FA16AAAABF1}" type="presOf" srcId="{D86096D0-8AC3-4DA9-B30D-B16C1FFA7777}" destId="{4ED8CB2F-9D4A-45B1-A368-7AC091D3F1E4}" srcOrd="0" destOrd="0" presId="urn:microsoft.com/office/officeart/2018/2/layout/IconVerticalSolidList"/>
    <dgm:cxn modelId="{A81B736C-FB10-4889-A355-B717BFA0AD2C}" type="presOf" srcId="{102B018E-6102-4932-BD50-26EC7F27AD3A}" destId="{70869453-EDC6-44B6-9830-19D2174706F7}" srcOrd="0" destOrd="0" presId="urn:microsoft.com/office/officeart/2018/2/layout/IconVerticalSolidList"/>
    <dgm:cxn modelId="{61966777-2352-426E-9340-FBA5F6BE94D9}" type="presOf" srcId="{91DDD3F4-2039-4EE8-AA93-82BDCEF43348}" destId="{5C5FE7DC-9539-47A3-BF4C-D20A3AA820BE}" srcOrd="0" destOrd="0" presId="urn:microsoft.com/office/officeart/2018/2/layout/IconVerticalSolidList"/>
    <dgm:cxn modelId="{653CE18A-5E82-41B7-BEC0-9437994C307D}" type="presOf" srcId="{D544683D-AA00-45DF-A1BA-58EA6155081D}" destId="{9FD4FC70-F256-4BD6-B84D-DF91EE362EB6}" srcOrd="0" destOrd="0" presId="urn:microsoft.com/office/officeart/2018/2/layout/IconVerticalSolidList"/>
    <dgm:cxn modelId="{5C6649B2-30C3-46A5-A3AA-46100235DB98}" srcId="{102B018E-6102-4932-BD50-26EC7F27AD3A}" destId="{AABB8712-316D-4733-BBA4-DBA3CA28B748}" srcOrd="0" destOrd="0" parTransId="{46420535-8E37-4AA3-ADCB-52019C465B1E}" sibTransId="{1C115FC1-9104-46C8-B15D-9D02BF59EABA}"/>
    <dgm:cxn modelId="{3EB3A1EF-E56A-472B-9989-E14AC7DAB567}" srcId="{102B018E-6102-4932-BD50-26EC7F27AD3A}" destId="{91DDD3F4-2039-4EE8-AA93-82BDCEF43348}" srcOrd="1" destOrd="0" parTransId="{EC322BC0-150C-4FDB-A877-A794A00A9276}" sibTransId="{E0A0423D-59EC-40F4-96E3-DF8DC34EE8D5}"/>
    <dgm:cxn modelId="{9492EBD2-00DA-4F04-A35A-029AD3DCA6C9}" srcId="{102B018E-6102-4932-BD50-26EC7F27AD3A}" destId="{D86096D0-8AC3-4DA9-B30D-B16C1FFA7777}" srcOrd="4" destOrd="0" parTransId="{20C9ABC8-CD5B-4A7A-85FF-B628862B243F}" sibTransId="{A868F177-6EBB-44E6-99B7-6809DA77C8E3}"/>
    <dgm:cxn modelId="{F5C8F0F2-DB9D-4C7C-A29F-6ACB3DD60F49}" type="presOf" srcId="{0B1290B0-671F-44A0-8525-D3B9F3FFF52D}" destId="{2C220750-D741-433F-B4F6-4F22DA78D808}" srcOrd="0" destOrd="0" presId="urn:microsoft.com/office/officeart/2018/2/layout/IconVerticalSolidList"/>
    <dgm:cxn modelId="{6058D3D8-D185-4E30-B6DB-7C0825E744AE}" srcId="{102B018E-6102-4932-BD50-26EC7F27AD3A}" destId="{0B1290B0-671F-44A0-8525-D3B9F3FFF52D}" srcOrd="2" destOrd="0" parTransId="{5AD2C52B-0EC3-4B07-BC9A-D0A6DE1F51A3}" sibTransId="{A360BF87-9B4A-4E7C-9041-E220267B66EB}"/>
    <dgm:cxn modelId="{F74EE04A-5C6B-426E-9A72-3688680DA879}" type="presParOf" srcId="{70869453-EDC6-44B6-9830-19D2174706F7}" destId="{F3B9B068-9D54-4797-923A-5AC8F238EF56}" srcOrd="0" destOrd="0" presId="urn:microsoft.com/office/officeart/2018/2/layout/IconVerticalSolidList"/>
    <dgm:cxn modelId="{76844E22-A41F-4F32-89AA-ADC8388757FD}" type="presParOf" srcId="{F3B9B068-9D54-4797-923A-5AC8F238EF56}" destId="{39CE296E-C051-42E1-93CB-6C0FE0532ED1}" srcOrd="0" destOrd="0" presId="urn:microsoft.com/office/officeart/2018/2/layout/IconVerticalSolidList"/>
    <dgm:cxn modelId="{70605371-2EC3-48D3-B4EC-74E88B9570CD}" type="presParOf" srcId="{F3B9B068-9D54-4797-923A-5AC8F238EF56}" destId="{54A38140-B34D-4FEF-A2A9-9507A9863890}" srcOrd="1" destOrd="0" presId="urn:microsoft.com/office/officeart/2018/2/layout/IconVerticalSolidList"/>
    <dgm:cxn modelId="{C3169E7C-F193-4F22-A50C-3919B4884605}" type="presParOf" srcId="{F3B9B068-9D54-4797-923A-5AC8F238EF56}" destId="{4BBBAA0F-E43B-48B5-A571-6348EF58F4B5}" srcOrd="2" destOrd="0" presId="urn:microsoft.com/office/officeart/2018/2/layout/IconVerticalSolidList"/>
    <dgm:cxn modelId="{8530EE69-AF46-4F1F-872E-3B73E6F860DB}" type="presParOf" srcId="{F3B9B068-9D54-4797-923A-5AC8F238EF56}" destId="{B59ED5AB-06C0-4AFF-A0D8-438DED70E046}" srcOrd="3" destOrd="0" presId="urn:microsoft.com/office/officeart/2018/2/layout/IconVerticalSolidList"/>
    <dgm:cxn modelId="{102F8DE0-9520-4BC6-8C98-60A3E261D096}" type="presParOf" srcId="{70869453-EDC6-44B6-9830-19D2174706F7}" destId="{BAA802CA-94ED-4035-88DA-89100EBBBA38}" srcOrd="1" destOrd="0" presId="urn:microsoft.com/office/officeart/2018/2/layout/IconVerticalSolidList"/>
    <dgm:cxn modelId="{DFB30FC7-6F7B-4FB6-8799-CE1CD1D6F793}" type="presParOf" srcId="{70869453-EDC6-44B6-9830-19D2174706F7}" destId="{BE63BEAE-5EE1-46C5-9807-079326069BBB}" srcOrd="2" destOrd="0" presId="urn:microsoft.com/office/officeart/2018/2/layout/IconVerticalSolidList"/>
    <dgm:cxn modelId="{9B20651A-8046-4BAA-8D83-7A7FC422E5A7}" type="presParOf" srcId="{BE63BEAE-5EE1-46C5-9807-079326069BBB}" destId="{A4F0CDB2-E790-4295-BDFF-A639F9A85656}" srcOrd="0" destOrd="0" presId="urn:microsoft.com/office/officeart/2018/2/layout/IconVerticalSolidList"/>
    <dgm:cxn modelId="{5D25502E-F890-4061-BCB7-01193FDFCF45}" type="presParOf" srcId="{BE63BEAE-5EE1-46C5-9807-079326069BBB}" destId="{CF513903-CD44-41A4-8C8E-CCCFFF98B181}" srcOrd="1" destOrd="0" presId="urn:microsoft.com/office/officeart/2018/2/layout/IconVerticalSolidList"/>
    <dgm:cxn modelId="{C06CD831-AE96-44C7-8C70-8A90EB9FFDC3}" type="presParOf" srcId="{BE63BEAE-5EE1-46C5-9807-079326069BBB}" destId="{EDEC3337-AD2C-460F-B5F3-FECBC411A252}" srcOrd="2" destOrd="0" presId="urn:microsoft.com/office/officeart/2018/2/layout/IconVerticalSolidList"/>
    <dgm:cxn modelId="{78260E1C-EED8-4FC3-B807-76C8D11FC312}" type="presParOf" srcId="{BE63BEAE-5EE1-46C5-9807-079326069BBB}" destId="{5C5FE7DC-9539-47A3-BF4C-D20A3AA820BE}" srcOrd="3" destOrd="0" presId="urn:microsoft.com/office/officeart/2018/2/layout/IconVerticalSolidList"/>
    <dgm:cxn modelId="{4C6BFB74-BBBA-4764-98F5-8EACD6CC0C5D}" type="presParOf" srcId="{70869453-EDC6-44B6-9830-19D2174706F7}" destId="{AED0DC9B-C86E-4FEA-BD7A-77DF04BC67BB}" srcOrd="3" destOrd="0" presId="urn:microsoft.com/office/officeart/2018/2/layout/IconVerticalSolidList"/>
    <dgm:cxn modelId="{165E0D69-AD7B-4B3C-B53A-9B86A9377546}" type="presParOf" srcId="{70869453-EDC6-44B6-9830-19D2174706F7}" destId="{3634E179-A150-4FA9-B540-F51C2BACC582}" srcOrd="4" destOrd="0" presId="urn:microsoft.com/office/officeart/2018/2/layout/IconVerticalSolidList"/>
    <dgm:cxn modelId="{6020F335-658E-4E59-9048-47CCD6CF8765}" type="presParOf" srcId="{3634E179-A150-4FA9-B540-F51C2BACC582}" destId="{B5403EF9-E173-4847-946A-F9B5BF75FACC}" srcOrd="0" destOrd="0" presId="urn:microsoft.com/office/officeart/2018/2/layout/IconVerticalSolidList"/>
    <dgm:cxn modelId="{ECAA631F-38E8-4D25-A4FA-F963002871D5}" type="presParOf" srcId="{3634E179-A150-4FA9-B540-F51C2BACC582}" destId="{97CC5F39-085B-47A6-83AC-02FB27B542FD}" srcOrd="1" destOrd="0" presId="urn:microsoft.com/office/officeart/2018/2/layout/IconVerticalSolidList"/>
    <dgm:cxn modelId="{8C41DAE3-3B5A-462A-964B-114A14E021DD}" type="presParOf" srcId="{3634E179-A150-4FA9-B540-F51C2BACC582}" destId="{8AA5C18E-8342-48E1-AA23-3BE54F74B7BC}" srcOrd="2" destOrd="0" presId="urn:microsoft.com/office/officeart/2018/2/layout/IconVerticalSolidList"/>
    <dgm:cxn modelId="{B32729C8-2975-4352-B28D-B7B711453D9B}" type="presParOf" srcId="{3634E179-A150-4FA9-B540-F51C2BACC582}" destId="{2C220750-D741-433F-B4F6-4F22DA78D808}" srcOrd="3" destOrd="0" presId="urn:microsoft.com/office/officeart/2018/2/layout/IconVerticalSolidList"/>
    <dgm:cxn modelId="{08926855-4211-4A0D-BEE6-F752306B92DD}" type="presParOf" srcId="{70869453-EDC6-44B6-9830-19D2174706F7}" destId="{8654DC97-78F4-40EE-827B-75A217C1BF57}" srcOrd="5" destOrd="0" presId="urn:microsoft.com/office/officeart/2018/2/layout/IconVerticalSolidList"/>
    <dgm:cxn modelId="{2B72FDEA-2D9B-4CCE-997F-2C3F22B9167F}" type="presParOf" srcId="{70869453-EDC6-44B6-9830-19D2174706F7}" destId="{6AD02ADF-DD1B-4D0B-9E36-3D0FFA0D5525}" srcOrd="6" destOrd="0" presId="urn:microsoft.com/office/officeart/2018/2/layout/IconVerticalSolidList"/>
    <dgm:cxn modelId="{B3899EA7-738F-44EE-80F5-34EA6C55AEA9}" type="presParOf" srcId="{6AD02ADF-DD1B-4D0B-9E36-3D0FFA0D5525}" destId="{AE94B2BE-306D-4CB1-A529-9E087A807CF6}" srcOrd="0" destOrd="0" presId="urn:microsoft.com/office/officeart/2018/2/layout/IconVerticalSolidList"/>
    <dgm:cxn modelId="{4078BBD9-CBD2-4EC4-A495-47FABBCF2BB5}" type="presParOf" srcId="{6AD02ADF-DD1B-4D0B-9E36-3D0FFA0D5525}" destId="{5C4D3B38-5B4F-477D-87BF-36EDEA8BA172}" srcOrd="1" destOrd="0" presId="urn:microsoft.com/office/officeart/2018/2/layout/IconVerticalSolidList"/>
    <dgm:cxn modelId="{95D55A4C-D0BD-49E9-8836-800CF220409B}" type="presParOf" srcId="{6AD02ADF-DD1B-4D0B-9E36-3D0FFA0D5525}" destId="{92AA4061-D887-4EDD-811E-7B03DE6ED81D}" srcOrd="2" destOrd="0" presId="urn:microsoft.com/office/officeart/2018/2/layout/IconVerticalSolidList"/>
    <dgm:cxn modelId="{05F26DDF-8536-444F-B4E6-A1BD6B982EBE}" type="presParOf" srcId="{6AD02ADF-DD1B-4D0B-9E36-3D0FFA0D5525}" destId="{9FD4FC70-F256-4BD6-B84D-DF91EE362EB6}" srcOrd="3" destOrd="0" presId="urn:microsoft.com/office/officeart/2018/2/layout/IconVerticalSolidList"/>
    <dgm:cxn modelId="{602E2D93-61EB-45E0-B01F-94A8233DDA2A}" type="presParOf" srcId="{70869453-EDC6-44B6-9830-19D2174706F7}" destId="{33581EC3-1A9C-46C8-87DC-5A86718C21FE}" srcOrd="7" destOrd="0" presId="urn:microsoft.com/office/officeart/2018/2/layout/IconVerticalSolidList"/>
    <dgm:cxn modelId="{15FFB5D5-35C3-497B-847F-0B7D6B691783}" type="presParOf" srcId="{70869453-EDC6-44B6-9830-19D2174706F7}" destId="{605E3A2E-568B-4D0B-B077-07D48D561E19}" srcOrd="8" destOrd="0" presId="urn:microsoft.com/office/officeart/2018/2/layout/IconVerticalSolidList"/>
    <dgm:cxn modelId="{842C6EC4-C7ED-41DF-A67F-DF3FB5EB26AE}" type="presParOf" srcId="{605E3A2E-568B-4D0B-B077-07D48D561E19}" destId="{83A68449-EFC0-475C-97A0-326988DD2062}" srcOrd="0" destOrd="0" presId="urn:microsoft.com/office/officeart/2018/2/layout/IconVerticalSolidList"/>
    <dgm:cxn modelId="{FE5C4D04-CF67-4776-951D-8D0712E1DF60}" type="presParOf" srcId="{605E3A2E-568B-4D0B-B077-07D48D561E19}" destId="{9CF6EA75-1A91-47F2-AD23-F4C800B0B030}" srcOrd="1" destOrd="0" presId="urn:microsoft.com/office/officeart/2018/2/layout/IconVerticalSolidList"/>
    <dgm:cxn modelId="{E6577F25-A461-491C-9B8A-D9C4AF9EADD9}" type="presParOf" srcId="{605E3A2E-568B-4D0B-B077-07D48D561E19}" destId="{A6523866-94E4-424A-A547-2E0D5E529A41}" srcOrd="2" destOrd="0" presId="urn:microsoft.com/office/officeart/2018/2/layout/IconVerticalSolidList"/>
    <dgm:cxn modelId="{90F468F2-FCD0-43AA-A3A9-C714A9F5E945}" type="presParOf" srcId="{605E3A2E-568B-4D0B-B077-07D48D561E19}" destId="{4ED8CB2F-9D4A-45B1-A368-7AC091D3F1E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905BF2-713B-4BBC-A5DE-FD1CAE992D9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B9B2861-E7A0-4E38-9776-4959C3CDA393}">
      <dgm:prSet custT="1"/>
      <dgm:spPr>
        <a:solidFill>
          <a:srgbClr val="156082"/>
        </a:solidFill>
      </dgm:spPr>
      <dgm:t>
        <a:bodyPr/>
        <a:lstStyle/>
        <a:p>
          <a:r>
            <a:rPr lang="en-US" sz="2000" b="1" dirty="0"/>
            <a:t>Innopharma Insights Editorial Team</a:t>
          </a:r>
          <a:endParaRPr lang="en-US" sz="2000" dirty="0"/>
        </a:p>
      </dgm:t>
    </dgm:pt>
    <dgm:pt modelId="{033AE0F2-E51A-47A5-B379-9C77B745319B}" type="parTrans" cxnId="{FC271DD4-94C7-453B-8FE5-00C2041F9B51}">
      <dgm:prSet/>
      <dgm:spPr/>
      <dgm:t>
        <a:bodyPr/>
        <a:lstStyle/>
        <a:p>
          <a:endParaRPr lang="en-US"/>
        </a:p>
      </dgm:t>
    </dgm:pt>
    <dgm:pt modelId="{1F614D90-6C79-4C83-966B-B69E39BC62DB}" type="sibTrans" cxnId="{FC271DD4-94C7-453B-8FE5-00C2041F9B51}">
      <dgm:prSet/>
      <dgm:spPr/>
      <dgm:t>
        <a:bodyPr/>
        <a:lstStyle/>
        <a:p>
          <a:endParaRPr lang="en-US"/>
        </a:p>
      </dgm:t>
    </dgm:pt>
    <dgm:pt modelId="{82893DC4-E053-49D7-9397-C875635EC695}">
      <dgm:prSet/>
      <dgm:spPr>
        <a:solidFill>
          <a:srgbClr val="4650A8"/>
        </a:solidFill>
        <a:scene3d>
          <a:camera prst="orthographicFront"/>
          <a:lightRig rig="threePt" dir="t"/>
        </a:scene3d>
        <a:sp3d prstMaterial="dkEdge"/>
      </dgm:spPr>
      <dgm:t>
        <a:bodyPr/>
        <a:lstStyle/>
        <a:p>
          <a:r>
            <a:rPr lang="en-US" dirty="0"/>
            <a:t>Colm O’Connor (College Librarian &amp; Research Specialist)</a:t>
          </a:r>
        </a:p>
      </dgm:t>
    </dgm:pt>
    <dgm:pt modelId="{60E3975E-3CCD-463D-B205-7652E2D097E4}" type="parTrans" cxnId="{EF23D462-A4F5-4D40-B69C-E061F74077C8}">
      <dgm:prSet/>
      <dgm:spPr/>
      <dgm:t>
        <a:bodyPr/>
        <a:lstStyle/>
        <a:p>
          <a:endParaRPr lang="en-US"/>
        </a:p>
      </dgm:t>
    </dgm:pt>
    <dgm:pt modelId="{96594AE3-F654-4A2F-8D2E-8C407B8F13CD}" type="sibTrans" cxnId="{EF23D462-A4F5-4D40-B69C-E061F74077C8}">
      <dgm:prSet/>
      <dgm:spPr/>
      <dgm:t>
        <a:bodyPr/>
        <a:lstStyle/>
        <a:p>
          <a:endParaRPr lang="en-US"/>
        </a:p>
      </dgm:t>
    </dgm:pt>
    <dgm:pt modelId="{6D057BAA-5732-48DA-89CF-29F5729BEE89}">
      <dgm:prSet/>
      <dgm:spPr>
        <a:solidFill>
          <a:srgbClr val="4650A8"/>
        </a:solidFill>
      </dgm:spPr>
      <dgm:t>
        <a:bodyPr/>
        <a:lstStyle/>
        <a:p>
          <a:r>
            <a:rPr lang="en-US"/>
            <a:t>Aine Behan (</a:t>
          </a:r>
          <a:r>
            <a:rPr lang="en-IE"/>
            <a:t>Programme Director)</a:t>
          </a:r>
          <a:endParaRPr lang="en-US"/>
        </a:p>
      </dgm:t>
    </dgm:pt>
    <dgm:pt modelId="{B569141A-E154-4705-90F0-5188738D7BD8}" type="parTrans" cxnId="{77047C3E-B45B-4472-99AE-C4A6023CF083}">
      <dgm:prSet/>
      <dgm:spPr/>
      <dgm:t>
        <a:bodyPr/>
        <a:lstStyle/>
        <a:p>
          <a:endParaRPr lang="en-US"/>
        </a:p>
      </dgm:t>
    </dgm:pt>
    <dgm:pt modelId="{1EEFD37A-A9B4-4560-BBE5-052369F92582}" type="sibTrans" cxnId="{77047C3E-B45B-4472-99AE-C4A6023CF083}">
      <dgm:prSet/>
      <dgm:spPr/>
      <dgm:t>
        <a:bodyPr/>
        <a:lstStyle/>
        <a:p>
          <a:endParaRPr lang="en-US"/>
        </a:p>
      </dgm:t>
    </dgm:pt>
    <dgm:pt modelId="{0B4A2F8C-5BD7-4116-ADC8-6786EBE5D844}">
      <dgm:prSet/>
      <dgm:spPr>
        <a:solidFill>
          <a:srgbClr val="4650A8"/>
        </a:solidFill>
      </dgm:spPr>
      <dgm:t>
        <a:bodyPr/>
        <a:lstStyle/>
        <a:p>
          <a:r>
            <a:rPr lang="en-US"/>
            <a:t>Jennifer Manning (Head of Academic Programmes)</a:t>
          </a:r>
        </a:p>
      </dgm:t>
    </dgm:pt>
    <dgm:pt modelId="{D9CE555D-F33C-4BF5-B3E8-C669FD83BE1F}" type="parTrans" cxnId="{92D34B9C-658E-42EA-8B32-F2D29B8152D6}">
      <dgm:prSet/>
      <dgm:spPr/>
      <dgm:t>
        <a:bodyPr/>
        <a:lstStyle/>
        <a:p>
          <a:endParaRPr lang="en-US"/>
        </a:p>
      </dgm:t>
    </dgm:pt>
    <dgm:pt modelId="{41E3B68A-2454-46E7-A457-9B7518F94E05}" type="sibTrans" cxnId="{92D34B9C-658E-42EA-8B32-F2D29B8152D6}">
      <dgm:prSet/>
      <dgm:spPr/>
      <dgm:t>
        <a:bodyPr/>
        <a:lstStyle/>
        <a:p>
          <a:endParaRPr lang="en-US"/>
        </a:p>
      </dgm:t>
    </dgm:pt>
    <dgm:pt modelId="{1B5374FF-7CFE-4B71-8EE5-36614B10F398}">
      <dgm:prSet/>
      <dgm:spPr>
        <a:solidFill>
          <a:srgbClr val="4650A8"/>
        </a:solidFill>
      </dgm:spPr>
      <dgm:t>
        <a:bodyPr/>
        <a:lstStyle/>
        <a:p>
          <a:r>
            <a:rPr lang="en-US" dirty="0"/>
            <a:t>Victoria Buckley (Head of Teaching &amp; Learning and Learner Support)</a:t>
          </a:r>
        </a:p>
      </dgm:t>
    </dgm:pt>
    <dgm:pt modelId="{4E7A0649-ADFD-4B1E-8B5E-EA927EE2625E}" type="parTrans" cxnId="{26BA2C41-A8CC-4120-A80F-36FB62865A27}">
      <dgm:prSet/>
      <dgm:spPr/>
      <dgm:t>
        <a:bodyPr/>
        <a:lstStyle/>
        <a:p>
          <a:endParaRPr lang="en-US"/>
        </a:p>
      </dgm:t>
    </dgm:pt>
    <dgm:pt modelId="{93744F1F-EDAB-41D9-BB5C-06D5D7BD0178}" type="sibTrans" cxnId="{26BA2C41-A8CC-4120-A80F-36FB62865A27}">
      <dgm:prSet/>
      <dgm:spPr/>
      <dgm:t>
        <a:bodyPr/>
        <a:lstStyle/>
        <a:p>
          <a:endParaRPr lang="en-US"/>
        </a:p>
      </dgm:t>
    </dgm:pt>
    <dgm:pt modelId="{0BF55ACA-C90E-49C9-AD43-94652A77B421}">
      <dgm:prSet/>
      <dgm:spPr>
        <a:solidFill>
          <a:srgbClr val="4650A8"/>
        </a:solidFill>
      </dgm:spPr>
      <dgm:t>
        <a:bodyPr/>
        <a:lstStyle/>
        <a:p>
          <a:r>
            <a:rPr lang="en-US"/>
            <a:t>Jennifer Campbell (Programme Lead)</a:t>
          </a:r>
        </a:p>
      </dgm:t>
    </dgm:pt>
    <dgm:pt modelId="{C28561D0-88D0-4D00-BE9C-1E1095C9F3ED}" type="parTrans" cxnId="{D85B1389-3CAE-4464-9CC4-EA8E99DF8B32}">
      <dgm:prSet/>
      <dgm:spPr/>
      <dgm:t>
        <a:bodyPr/>
        <a:lstStyle/>
        <a:p>
          <a:endParaRPr lang="en-US"/>
        </a:p>
      </dgm:t>
    </dgm:pt>
    <dgm:pt modelId="{FC3AB1FF-1A5B-4F58-81E1-2330446B4821}" type="sibTrans" cxnId="{D85B1389-3CAE-4464-9CC4-EA8E99DF8B32}">
      <dgm:prSet/>
      <dgm:spPr/>
      <dgm:t>
        <a:bodyPr/>
        <a:lstStyle/>
        <a:p>
          <a:endParaRPr lang="en-US"/>
        </a:p>
      </dgm:t>
    </dgm:pt>
    <dgm:pt modelId="{17C34EA0-BB22-4800-B4D7-B7E14071E6F5}">
      <dgm:prSet/>
      <dgm:spPr>
        <a:solidFill>
          <a:srgbClr val="4650A8"/>
        </a:solidFill>
      </dgm:spPr>
      <dgm:t>
        <a:bodyPr/>
        <a:lstStyle/>
        <a:p>
          <a:r>
            <a:rPr lang="en-US"/>
            <a:t>Catriona Horgan (Admissions &amp; Programme Manager)</a:t>
          </a:r>
        </a:p>
      </dgm:t>
    </dgm:pt>
    <dgm:pt modelId="{ABBC44F8-8C59-4F35-9AEB-1999F2B7AB4B}" type="parTrans" cxnId="{E25C841C-D442-4116-BCFA-697656BD5635}">
      <dgm:prSet/>
      <dgm:spPr/>
      <dgm:t>
        <a:bodyPr/>
        <a:lstStyle/>
        <a:p>
          <a:endParaRPr lang="en-US"/>
        </a:p>
      </dgm:t>
    </dgm:pt>
    <dgm:pt modelId="{0A5A8CB7-8790-4527-88D4-DF87563F7629}" type="sibTrans" cxnId="{E25C841C-D442-4116-BCFA-697656BD5635}">
      <dgm:prSet/>
      <dgm:spPr/>
      <dgm:t>
        <a:bodyPr/>
        <a:lstStyle/>
        <a:p>
          <a:endParaRPr lang="en-US"/>
        </a:p>
      </dgm:t>
    </dgm:pt>
    <dgm:pt modelId="{B3BCDDD2-7744-4757-A41C-BFB6E7F69A72}">
      <dgm:prSet/>
      <dgm:spPr>
        <a:solidFill>
          <a:srgbClr val="4650A8"/>
        </a:solidFill>
      </dgm:spPr>
      <dgm:t>
        <a:bodyPr/>
        <a:lstStyle/>
        <a:p>
          <a:r>
            <a:rPr lang="en-US" dirty="0"/>
            <a:t>Michelle Ryan (Programme Lead)</a:t>
          </a:r>
        </a:p>
      </dgm:t>
    </dgm:pt>
    <dgm:pt modelId="{F19FD0D8-BC9F-4B55-B341-765BCF888242}" type="parTrans" cxnId="{96399DD1-1893-42DD-AE47-AB362C3F21A2}">
      <dgm:prSet/>
      <dgm:spPr/>
      <dgm:t>
        <a:bodyPr/>
        <a:lstStyle/>
        <a:p>
          <a:endParaRPr lang="en-US"/>
        </a:p>
      </dgm:t>
    </dgm:pt>
    <dgm:pt modelId="{9053A902-A9DD-4A32-B48A-0A54E0869A39}" type="sibTrans" cxnId="{96399DD1-1893-42DD-AE47-AB362C3F21A2}">
      <dgm:prSet/>
      <dgm:spPr/>
      <dgm:t>
        <a:bodyPr/>
        <a:lstStyle/>
        <a:p>
          <a:endParaRPr lang="en-US"/>
        </a:p>
      </dgm:t>
    </dgm:pt>
    <dgm:pt modelId="{6B46C54B-85F6-40C1-9BEB-F3E3F71C027F}" type="pres">
      <dgm:prSet presAssocID="{43905BF2-713B-4BBC-A5DE-FD1CAE992D93}" presName="linear" presStyleCnt="0">
        <dgm:presLayoutVars>
          <dgm:animLvl val="lvl"/>
          <dgm:resizeHandles val="exact"/>
        </dgm:presLayoutVars>
      </dgm:prSet>
      <dgm:spPr/>
    </dgm:pt>
    <dgm:pt modelId="{1110DA02-0A76-492D-A0F3-19A30CBAC4E8}" type="pres">
      <dgm:prSet presAssocID="{7B9B2861-E7A0-4E38-9776-4959C3CDA393}" presName="parentText" presStyleLbl="node1" presStyleIdx="0" presStyleCnt="8">
        <dgm:presLayoutVars>
          <dgm:chMax val="0"/>
          <dgm:bulletEnabled val="1"/>
        </dgm:presLayoutVars>
      </dgm:prSet>
      <dgm:spPr/>
    </dgm:pt>
    <dgm:pt modelId="{9750FD46-5F3E-424C-AB19-13E294B219D8}" type="pres">
      <dgm:prSet presAssocID="{1F614D90-6C79-4C83-966B-B69E39BC62DB}" presName="spacer" presStyleCnt="0"/>
      <dgm:spPr/>
    </dgm:pt>
    <dgm:pt modelId="{91B30DF4-4C24-4EA4-AAD9-3712A04BD9B2}" type="pres">
      <dgm:prSet presAssocID="{82893DC4-E053-49D7-9397-C875635EC695}" presName="parentText" presStyleLbl="node1" presStyleIdx="1" presStyleCnt="8" custLinFactNeighborX="-154" custLinFactNeighborY="-55122">
        <dgm:presLayoutVars>
          <dgm:chMax val="0"/>
          <dgm:bulletEnabled val="1"/>
        </dgm:presLayoutVars>
      </dgm:prSet>
      <dgm:spPr/>
    </dgm:pt>
    <dgm:pt modelId="{EB15A09E-DB35-467A-A890-33E83467F5B4}" type="pres">
      <dgm:prSet presAssocID="{96594AE3-F654-4A2F-8D2E-8C407B8F13CD}" presName="spacer" presStyleCnt="0"/>
      <dgm:spPr/>
    </dgm:pt>
    <dgm:pt modelId="{6573D628-E393-4FB9-B250-F49CF331DE78}" type="pres">
      <dgm:prSet presAssocID="{6D057BAA-5732-48DA-89CF-29F5729BEE89}" presName="parentText" presStyleLbl="node1" presStyleIdx="2" presStyleCnt="8">
        <dgm:presLayoutVars>
          <dgm:chMax val="0"/>
          <dgm:bulletEnabled val="1"/>
        </dgm:presLayoutVars>
      </dgm:prSet>
      <dgm:spPr/>
    </dgm:pt>
    <dgm:pt modelId="{D275B5AC-318C-4006-B844-0C33CC205A27}" type="pres">
      <dgm:prSet presAssocID="{1EEFD37A-A9B4-4560-BBE5-052369F92582}" presName="spacer" presStyleCnt="0"/>
      <dgm:spPr/>
    </dgm:pt>
    <dgm:pt modelId="{72353E30-933C-4C51-8FF8-2A72A227E5EB}" type="pres">
      <dgm:prSet presAssocID="{0B4A2F8C-5BD7-4116-ADC8-6786EBE5D844}" presName="parentText" presStyleLbl="node1" presStyleIdx="3" presStyleCnt="8">
        <dgm:presLayoutVars>
          <dgm:chMax val="0"/>
          <dgm:bulletEnabled val="1"/>
        </dgm:presLayoutVars>
      </dgm:prSet>
      <dgm:spPr/>
    </dgm:pt>
    <dgm:pt modelId="{80AFA142-37AB-4AC6-95ED-0CF594F88B03}" type="pres">
      <dgm:prSet presAssocID="{41E3B68A-2454-46E7-A457-9B7518F94E05}" presName="spacer" presStyleCnt="0"/>
      <dgm:spPr/>
    </dgm:pt>
    <dgm:pt modelId="{401E11D1-2006-4D06-9FA4-A1B8C71F7F2A}" type="pres">
      <dgm:prSet presAssocID="{1B5374FF-7CFE-4B71-8EE5-36614B10F398}" presName="parentText" presStyleLbl="node1" presStyleIdx="4" presStyleCnt="8">
        <dgm:presLayoutVars>
          <dgm:chMax val="0"/>
          <dgm:bulletEnabled val="1"/>
        </dgm:presLayoutVars>
      </dgm:prSet>
      <dgm:spPr/>
    </dgm:pt>
    <dgm:pt modelId="{D9AE594A-FBAB-4300-87BA-CC2E25FE1A61}" type="pres">
      <dgm:prSet presAssocID="{93744F1F-EDAB-41D9-BB5C-06D5D7BD0178}" presName="spacer" presStyleCnt="0"/>
      <dgm:spPr/>
    </dgm:pt>
    <dgm:pt modelId="{143D861D-8AA6-47EB-906A-EE79A88766D9}" type="pres">
      <dgm:prSet presAssocID="{0BF55ACA-C90E-49C9-AD43-94652A77B421}" presName="parentText" presStyleLbl="node1" presStyleIdx="5" presStyleCnt="8">
        <dgm:presLayoutVars>
          <dgm:chMax val="0"/>
          <dgm:bulletEnabled val="1"/>
        </dgm:presLayoutVars>
      </dgm:prSet>
      <dgm:spPr/>
    </dgm:pt>
    <dgm:pt modelId="{513785A2-CD8E-4C58-9653-70E847A92CE9}" type="pres">
      <dgm:prSet presAssocID="{FC3AB1FF-1A5B-4F58-81E1-2330446B4821}" presName="spacer" presStyleCnt="0"/>
      <dgm:spPr/>
    </dgm:pt>
    <dgm:pt modelId="{EF7EAB1E-ED5E-44DA-B331-C782FFE76742}" type="pres">
      <dgm:prSet presAssocID="{17C34EA0-BB22-4800-B4D7-B7E14071E6F5}" presName="parentText" presStyleLbl="node1" presStyleIdx="6" presStyleCnt="8">
        <dgm:presLayoutVars>
          <dgm:chMax val="0"/>
          <dgm:bulletEnabled val="1"/>
        </dgm:presLayoutVars>
      </dgm:prSet>
      <dgm:spPr/>
    </dgm:pt>
    <dgm:pt modelId="{DE55CC2A-59FE-45A9-8F85-816138A74745}" type="pres">
      <dgm:prSet presAssocID="{0A5A8CB7-8790-4527-88D4-DF87563F7629}" presName="spacer" presStyleCnt="0"/>
      <dgm:spPr/>
    </dgm:pt>
    <dgm:pt modelId="{7920632E-0BB4-48AA-9317-6FE76BD355C6}" type="pres">
      <dgm:prSet presAssocID="{B3BCDDD2-7744-4757-A41C-BFB6E7F69A72}" presName="parentText" presStyleLbl="node1" presStyleIdx="7" presStyleCnt="8">
        <dgm:presLayoutVars>
          <dgm:chMax val="0"/>
          <dgm:bulletEnabled val="1"/>
        </dgm:presLayoutVars>
      </dgm:prSet>
      <dgm:spPr/>
    </dgm:pt>
  </dgm:ptLst>
  <dgm:cxnLst>
    <dgm:cxn modelId="{E25C841C-D442-4116-BCFA-697656BD5635}" srcId="{43905BF2-713B-4BBC-A5DE-FD1CAE992D93}" destId="{17C34EA0-BB22-4800-B4D7-B7E14071E6F5}" srcOrd="6" destOrd="0" parTransId="{ABBC44F8-8C59-4F35-9AEB-1999F2B7AB4B}" sibTransId="{0A5A8CB7-8790-4527-88D4-DF87563F7629}"/>
    <dgm:cxn modelId="{CEE4F01C-5A87-41BA-B95D-86F73E6CC5DC}" type="presOf" srcId="{82893DC4-E053-49D7-9397-C875635EC695}" destId="{91B30DF4-4C24-4EA4-AAD9-3712A04BD9B2}" srcOrd="0" destOrd="0" presId="urn:microsoft.com/office/officeart/2005/8/layout/vList2"/>
    <dgm:cxn modelId="{694A0321-87F4-4C4E-A995-AA88FF4354EC}" type="presOf" srcId="{43905BF2-713B-4BBC-A5DE-FD1CAE992D93}" destId="{6B46C54B-85F6-40C1-9BEB-F3E3F71C027F}" srcOrd="0" destOrd="0" presId="urn:microsoft.com/office/officeart/2005/8/layout/vList2"/>
    <dgm:cxn modelId="{77047C3E-B45B-4472-99AE-C4A6023CF083}" srcId="{43905BF2-713B-4BBC-A5DE-FD1CAE992D93}" destId="{6D057BAA-5732-48DA-89CF-29F5729BEE89}" srcOrd="2" destOrd="0" parTransId="{B569141A-E154-4705-90F0-5188738D7BD8}" sibTransId="{1EEFD37A-A9B4-4560-BBE5-052369F92582}"/>
    <dgm:cxn modelId="{691C475C-4748-40D6-8AA6-C1A8181876CD}" type="presOf" srcId="{B3BCDDD2-7744-4757-A41C-BFB6E7F69A72}" destId="{7920632E-0BB4-48AA-9317-6FE76BD355C6}" srcOrd="0" destOrd="0" presId="urn:microsoft.com/office/officeart/2005/8/layout/vList2"/>
    <dgm:cxn modelId="{26BA2C41-A8CC-4120-A80F-36FB62865A27}" srcId="{43905BF2-713B-4BBC-A5DE-FD1CAE992D93}" destId="{1B5374FF-7CFE-4B71-8EE5-36614B10F398}" srcOrd="4" destOrd="0" parTransId="{4E7A0649-ADFD-4B1E-8B5E-EA927EE2625E}" sibTransId="{93744F1F-EDAB-41D9-BB5C-06D5D7BD0178}"/>
    <dgm:cxn modelId="{EF23D462-A4F5-4D40-B69C-E061F74077C8}" srcId="{43905BF2-713B-4BBC-A5DE-FD1CAE992D93}" destId="{82893DC4-E053-49D7-9397-C875635EC695}" srcOrd="1" destOrd="0" parTransId="{60E3975E-3CCD-463D-B205-7652E2D097E4}" sibTransId="{96594AE3-F654-4A2F-8D2E-8C407B8F13CD}"/>
    <dgm:cxn modelId="{8DBF164B-9C2F-4F24-8AF3-DE3055DF6CB6}" type="presOf" srcId="{6D057BAA-5732-48DA-89CF-29F5729BEE89}" destId="{6573D628-E393-4FB9-B250-F49CF331DE78}" srcOrd="0" destOrd="0" presId="urn:microsoft.com/office/officeart/2005/8/layout/vList2"/>
    <dgm:cxn modelId="{D85B1389-3CAE-4464-9CC4-EA8E99DF8B32}" srcId="{43905BF2-713B-4BBC-A5DE-FD1CAE992D93}" destId="{0BF55ACA-C90E-49C9-AD43-94652A77B421}" srcOrd="5" destOrd="0" parTransId="{C28561D0-88D0-4D00-BE9C-1E1095C9F3ED}" sibTransId="{FC3AB1FF-1A5B-4F58-81E1-2330446B4821}"/>
    <dgm:cxn modelId="{92D34B9C-658E-42EA-8B32-F2D29B8152D6}" srcId="{43905BF2-713B-4BBC-A5DE-FD1CAE992D93}" destId="{0B4A2F8C-5BD7-4116-ADC8-6786EBE5D844}" srcOrd="3" destOrd="0" parTransId="{D9CE555D-F33C-4BF5-B3E8-C669FD83BE1F}" sibTransId="{41E3B68A-2454-46E7-A457-9B7518F94E05}"/>
    <dgm:cxn modelId="{BAAFD8B8-801C-4805-9594-E19B6B1E7641}" type="presOf" srcId="{1B5374FF-7CFE-4B71-8EE5-36614B10F398}" destId="{401E11D1-2006-4D06-9FA4-A1B8C71F7F2A}" srcOrd="0" destOrd="0" presId="urn:microsoft.com/office/officeart/2005/8/layout/vList2"/>
    <dgm:cxn modelId="{2BE38AC0-0B29-416C-8585-FFB22F3E8554}" type="presOf" srcId="{0B4A2F8C-5BD7-4116-ADC8-6786EBE5D844}" destId="{72353E30-933C-4C51-8FF8-2A72A227E5EB}" srcOrd="0" destOrd="0" presId="urn:microsoft.com/office/officeart/2005/8/layout/vList2"/>
    <dgm:cxn modelId="{50F9A0CB-42BA-4C63-9874-FDD1C03244F4}" type="presOf" srcId="{17C34EA0-BB22-4800-B4D7-B7E14071E6F5}" destId="{EF7EAB1E-ED5E-44DA-B331-C782FFE76742}" srcOrd="0" destOrd="0" presId="urn:microsoft.com/office/officeart/2005/8/layout/vList2"/>
    <dgm:cxn modelId="{C9A9D5CE-D856-4D78-8698-A3E59C60B289}" type="presOf" srcId="{0BF55ACA-C90E-49C9-AD43-94652A77B421}" destId="{143D861D-8AA6-47EB-906A-EE79A88766D9}" srcOrd="0" destOrd="0" presId="urn:microsoft.com/office/officeart/2005/8/layout/vList2"/>
    <dgm:cxn modelId="{59BF0AF1-DB0C-46A1-B4AB-B5D45525F2D8}" type="presOf" srcId="{7B9B2861-E7A0-4E38-9776-4959C3CDA393}" destId="{1110DA02-0A76-492D-A0F3-19A30CBAC4E8}" srcOrd="0" destOrd="0" presId="urn:microsoft.com/office/officeart/2005/8/layout/vList2"/>
    <dgm:cxn modelId="{96399DD1-1893-42DD-AE47-AB362C3F21A2}" srcId="{43905BF2-713B-4BBC-A5DE-FD1CAE992D93}" destId="{B3BCDDD2-7744-4757-A41C-BFB6E7F69A72}" srcOrd="7" destOrd="0" parTransId="{F19FD0D8-BC9F-4B55-B341-765BCF888242}" sibTransId="{9053A902-A9DD-4A32-B48A-0A54E0869A39}"/>
    <dgm:cxn modelId="{FC271DD4-94C7-453B-8FE5-00C2041F9B51}" srcId="{43905BF2-713B-4BBC-A5DE-FD1CAE992D93}" destId="{7B9B2861-E7A0-4E38-9776-4959C3CDA393}" srcOrd="0" destOrd="0" parTransId="{033AE0F2-E51A-47A5-B379-9C77B745319B}" sibTransId="{1F614D90-6C79-4C83-966B-B69E39BC62DB}"/>
    <dgm:cxn modelId="{1AD61C48-2518-4A1A-BB24-C961362D2BEC}" type="presParOf" srcId="{6B46C54B-85F6-40C1-9BEB-F3E3F71C027F}" destId="{1110DA02-0A76-492D-A0F3-19A30CBAC4E8}" srcOrd="0" destOrd="0" presId="urn:microsoft.com/office/officeart/2005/8/layout/vList2"/>
    <dgm:cxn modelId="{73F1B459-CC9B-4F43-9068-B034329308DE}" type="presParOf" srcId="{6B46C54B-85F6-40C1-9BEB-F3E3F71C027F}" destId="{9750FD46-5F3E-424C-AB19-13E294B219D8}" srcOrd="1" destOrd="0" presId="urn:microsoft.com/office/officeart/2005/8/layout/vList2"/>
    <dgm:cxn modelId="{72459633-3E2C-44D6-A7FA-37638B63DD3B}" type="presParOf" srcId="{6B46C54B-85F6-40C1-9BEB-F3E3F71C027F}" destId="{91B30DF4-4C24-4EA4-AAD9-3712A04BD9B2}" srcOrd="2" destOrd="0" presId="urn:microsoft.com/office/officeart/2005/8/layout/vList2"/>
    <dgm:cxn modelId="{17C5320B-C770-479D-B035-B2232DC0F31C}" type="presParOf" srcId="{6B46C54B-85F6-40C1-9BEB-F3E3F71C027F}" destId="{EB15A09E-DB35-467A-A890-33E83467F5B4}" srcOrd="3" destOrd="0" presId="urn:microsoft.com/office/officeart/2005/8/layout/vList2"/>
    <dgm:cxn modelId="{D9438A55-B177-44CA-B031-2BBD611F903B}" type="presParOf" srcId="{6B46C54B-85F6-40C1-9BEB-F3E3F71C027F}" destId="{6573D628-E393-4FB9-B250-F49CF331DE78}" srcOrd="4" destOrd="0" presId="urn:microsoft.com/office/officeart/2005/8/layout/vList2"/>
    <dgm:cxn modelId="{F6AAE009-81BB-4800-8D20-7C540903336D}" type="presParOf" srcId="{6B46C54B-85F6-40C1-9BEB-F3E3F71C027F}" destId="{D275B5AC-318C-4006-B844-0C33CC205A27}" srcOrd="5" destOrd="0" presId="urn:microsoft.com/office/officeart/2005/8/layout/vList2"/>
    <dgm:cxn modelId="{5FC38AD1-7F10-4B57-9054-11C6E26D0E1C}" type="presParOf" srcId="{6B46C54B-85F6-40C1-9BEB-F3E3F71C027F}" destId="{72353E30-933C-4C51-8FF8-2A72A227E5EB}" srcOrd="6" destOrd="0" presId="urn:microsoft.com/office/officeart/2005/8/layout/vList2"/>
    <dgm:cxn modelId="{262BC7F7-F8B6-45F9-9DFB-45007F4DF355}" type="presParOf" srcId="{6B46C54B-85F6-40C1-9BEB-F3E3F71C027F}" destId="{80AFA142-37AB-4AC6-95ED-0CF594F88B03}" srcOrd="7" destOrd="0" presId="urn:microsoft.com/office/officeart/2005/8/layout/vList2"/>
    <dgm:cxn modelId="{E15EDDBA-430E-4040-B935-41C5854A1DB6}" type="presParOf" srcId="{6B46C54B-85F6-40C1-9BEB-F3E3F71C027F}" destId="{401E11D1-2006-4D06-9FA4-A1B8C71F7F2A}" srcOrd="8" destOrd="0" presId="urn:microsoft.com/office/officeart/2005/8/layout/vList2"/>
    <dgm:cxn modelId="{F816B4A0-F5A2-4AD8-997F-A9D926404319}" type="presParOf" srcId="{6B46C54B-85F6-40C1-9BEB-F3E3F71C027F}" destId="{D9AE594A-FBAB-4300-87BA-CC2E25FE1A61}" srcOrd="9" destOrd="0" presId="urn:microsoft.com/office/officeart/2005/8/layout/vList2"/>
    <dgm:cxn modelId="{9928F88F-1FEE-4EF9-B3B5-1D76C0AC4E61}" type="presParOf" srcId="{6B46C54B-85F6-40C1-9BEB-F3E3F71C027F}" destId="{143D861D-8AA6-47EB-906A-EE79A88766D9}" srcOrd="10" destOrd="0" presId="urn:microsoft.com/office/officeart/2005/8/layout/vList2"/>
    <dgm:cxn modelId="{7E968E70-459D-4FAA-B02F-A5E804F150FE}" type="presParOf" srcId="{6B46C54B-85F6-40C1-9BEB-F3E3F71C027F}" destId="{513785A2-CD8E-4C58-9653-70E847A92CE9}" srcOrd="11" destOrd="0" presId="urn:microsoft.com/office/officeart/2005/8/layout/vList2"/>
    <dgm:cxn modelId="{B6558E03-9C59-4C7A-9162-F295BCCB9F96}" type="presParOf" srcId="{6B46C54B-85F6-40C1-9BEB-F3E3F71C027F}" destId="{EF7EAB1E-ED5E-44DA-B331-C782FFE76742}" srcOrd="12" destOrd="0" presId="urn:microsoft.com/office/officeart/2005/8/layout/vList2"/>
    <dgm:cxn modelId="{5997EFA2-9959-46D1-93CE-CC4688C50A25}" type="presParOf" srcId="{6B46C54B-85F6-40C1-9BEB-F3E3F71C027F}" destId="{DE55CC2A-59FE-45A9-8F85-816138A74745}" srcOrd="13" destOrd="0" presId="urn:microsoft.com/office/officeart/2005/8/layout/vList2"/>
    <dgm:cxn modelId="{93EB260F-80F1-42EA-8D5F-D6323C8FA60C}" type="presParOf" srcId="{6B46C54B-85F6-40C1-9BEB-F3E3F71C027F}" destId="{7920632E-0BB4-48AA-9317-6FE76BD355C6}" srcOrd="1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A361F5-63B3-4B6F-9177-1FB5F7CBBA6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A711583-1F22-461C-8705-494696BAE842}">
      <dgm:prSet/>
      <dgm:spPr/>
      <dgm:t>
        <a:bodyPr/>
        <a:lstStyle/>
        <a:p>
          <a:r>
            <a:rPr lang="en-GB" b="1" dirty="0"/>
            <a:t>DOIs and Indexing:</a:t>
          </a:r>
          <a:r>
            <a:rPr lang="en-GB" dirty="0"/>
            <a:t> Moving toward assigning DOIs (Digital Object Identifiers) to articles to increase discoverability.</a:t>
          </a:r>
          <a:endParaRPr lang="en-US" dirty="0"/>
        </a:p>
      </dgm:t>
    </dgm:pt>
    <dgm:pt modelId="{DE26BC6A-E3B1-4872-BE99-D0759EEB2A34}" type="parTrans" cxnId="{2665E437-AFED-46D8-B6CC-28B1822E06A8}">
      <dgm:prSet/>
      <dgm:spPr/>
      <dgm:t>
        <a:bodyPr/>
        <a:lstStyle/>
        <a:p>
          <a:endParaRPr lang="en-US"/>
        </a:p>
      </dgm:t>
    </dgm:pt>
    <dgm:pt modelId="{841CAB17-F6A2-4D25-99F4-0AA6A8D5E7D9}" type="sibTrans" cxnId="{2665E437-AFED-46D8-B6CC-28B1822E06A8}">
      <dgm:prSet/>
      <dgm:spPr/>
      <dgm:t>
        <a:bodyPr/>
        <a:lstStyle/>
        <a:p>
          <a:endParaRPr lang="en-US"/>
        </a:p>
      </dgm:t>
    </dgm:pt>
    <dgm:pt modelId="{3A5A021D-661D-4E44-A899-5C065D4F5FCE}">
      <dgm:prSet/>
      <dgm:spPr/>
      <dgm:t>
        <a:bodyPr/>
        <a:lstStyle/>
        <a:p>
          <a:r>
            <a:rPr lang="en-GB" b="1"/>
            <a:t>Embedded Information Literacy:</a:t>
          </a:r>
          <a:r>
            <a:rPr lang="en-GB"/>
            <a:t> Integrating a "Writing for Publication" module directly into the curricula in relevant programmes.</a:t>
          </a:r>
          <a:endParaRPr lang="en-US"/>
        </a:p>
      </dgm:t>
    </dgm:pt>
    <dgm:pt modelId="{4005DA22-673D-4CD2-8BC7-214FA63E4DFC}" type="parTrans" cxnId="{99EA4382-8136-4B57-B605-869A61465714}">
      <dgm:prSet/>
      <dgm:spPr/>
      <dgm:t>
        <a:bodyPr/>
        <a:lstStyle/>
        <a:p>
          <a:endParaRPr lang="en-US"/>
        </a:p>
      </dgm:t>
    </dgm:pt>
    <dgm:pt modelId="{58917315-FF99-4529-85E7-FE1FCC1907A5}" type="sibTrans" cxnId="{99EA4382-8136-4B57-B605-869A61465714}">
      <dgm:prSet/>
      <dgm:spPr/>
      <dgm:t>
        <a:bodyPr/>
        <a:lstStyle/>
        <a:p>
          <a:endParaRPr lang="en-US"/>
        </a:p>
      </dgm:t>
    </dgm:pt>
    <dgm:pt modelId="{398D5520-2B2A-4C1D-BBD9-343E4F13101D}">
      <dgm:prSet/>
      <dgm:spPr/>
      <dgm:t>
        <a:bodyPr/>
        <a:lstStyle/>
        <a:p>
          <a:r>
            <a:rPr lang="en-GB" b="1"/>
            <a:t>Alumni Engagement:</a:t>
          </a:r>
          <a:r>
            <a:rPr lang="en-GB"/>
            <a:t> Keeping the door open for graduates to publish their industry insights post-qualification, fostering a lifelong learning community.</a:t>
          </a:r>
          <a:endParaRPr lang="en-US"/>
        </a:p>
      </dgm:t>
    </dgm:pt>
    <dgm:pt modelId="{96BDD2E1-E058-451F-BBDA-161F8240F644}" type="parTrans" cxnId="{1B7E981E-C4B7-475D-A215-B372F83CC429}">
      <dgm:prSet/>
      <dgm:spPr/>
      <dgm:t>
        <a:bodyPr/>
        <a:lstStyle/>
        <a:p>
          <a:endParaRPr lang="en-US"/>
        </a:p>
      </dgm:t>
    </dgm:pt>
    <dgm:pt modelId="{3D5FFFCC-D5B3-4B5C-A4F3-0CBB440D1758}" type="sibTrans" cxnId="{1B7E981E-C4B7-475D-A215-B372F83CC429}">
      <dgm:prSet/>
      <dgm:spPr/>
      <dgm:t>
        <a:bodyPr/>
        <a:lstStyle/>
        <a:p>
          <a:endParaRPr lang="en-US"/>
        </a:p>
      </dgm:t>
    </dgm:pt>
    <dgm:pt modelId="{4681A80A-9FFE-4ED0-B6CF-CBEDC41341F3}">
      <dgm:prSet/>
      <dgm:spPr/>
      <dgm:t>
        <a:bodyPr/>
        <a:lstStyle/>
        <a:p>
          <a:r>
            <a:rPr lang="en-GB" b="1"/>
            <a:t>Measuring Impact: </a:t>
          </a:r>
          <a:r>
            <a:rPr lang="en-GB"/>
            <a:t>Through </a:t>
          </a:r>
          <a:r>
            <a:rPr lang="en-GB" err="1"/>
            <a:t>Altmetric</a:t>
          </a:r>
          <a:r>
            <a:rPr lang="en-GB"/>
            <a:t> &amp; Analytics</a:t>
          </a:r>
          <a:endParaRPr lang="en-US"/>
        </a:p>
      </dgm:t>
    </dgm:pt>
    <dgm:pt modelId="{EA273A7C-7E3F-496F-8B3C-0C3AE362A57A}" type="parTrans" cxnId="{FE2BF4AD-EF88-4518-BFB7-F68BD23DAFDF}">
      <dgm:prSet/>
      <dgm:spPr/>
      <dgm:t>
        <a:bodyPr/>
        <a:lstStyle/>
        <a:p>
          <a:endParaRPr lang="en-US"/>
        </a:p>
      </dgm:t>
    </dgm:pt>
    <dgm:pt modelId="{40742A1F-6561-48C0-BC93-B95D2C45E2C2}" type="sibTrans" cxnId="{FE2BF4AD-EF88-4518-BFB7-F68BD23DAFDF}">
      <dgm:prSet/>
      <dgm:spPr/>
      <dgm:t>
        <a:bodyPr/>
        <a:lstStyle/>
        <a:p>
          <a:endParaRPr lang="en-US"/>
        </a:p>
      </dgm:t>
    </dgm:pt>
    <dgm:pt modelId="{C2EF11ED-3718-40E1-AF25-EDE8624CE511}">
      <dgm:prSet/>
      <dgm:spPr/>
      <dgm:t>
        <a:bodyPr/>
        <a:lstStyle/>
        <a:p>
          <a:r>
            <a:rPr lang="en-GB" b="1" dirty="0"/>
            <a:t>Increased Student Engagement: </a:t>
          </a:r>
          <a:r>
            <a:rPr lang="en-GB" dirty="0"/>
            <a:t>Include a student on Editorial Board</a:t>
          </a:r>
          <a:endParaRPr lang="en-US" dirty="0"/>
        </a:p>
      </dgm:t>
    </dgm:pt>
    <dgm:pt modelId="{5C9C4DF4-9F7A-4ABD-87AC-BCD75DF04CE5}" type="parTrans" cxnId="{DAE74546-563B-4974-894A-3627F7D41C58}">
      <dgm:prSet/>
      <dgm:spPr/>
      <dgm:t>
        <a:bodyPr/>
        <a:lstStyle/>
        <a:p>
          <a:endParaRPr lang="en-US"/>
        </a:p>
      </dgm:t>
    </dgm:pt>
    <dgm:pt modelId="{E42CC6C7-A4D6-4599-AD5B-4627F743DE46}" type="sibTrans" cxnId="{DAE74546-563B-4974-894A-3627F7D41C58}">
      <dgm:prSet/>
      <dgm:spPr/>
      <dgm:t>
        <a:bodyPr/>
        <a:lstStyle/>
        <a:p>
          <a:endParaRPr lang="en-US"/>
        </a:p>
      </dgm:t>
    </dgm:pt>
    <dgm:pt modelId="{09F520C8-0361-4E9D-8D9B-6980E0D97AB4}" type="pres">
      <dgm:prSet presAssocID="{80A361F5-63B3-4B6F-9177-1FB5F7CBBA69}" presName="root" presStyleCnt="0">
        <dgm:presLayoutVars>
          <dgm:dir/>
          <dgm:resizeHandles val="exact"/>
        </dgm:presLayoutVars>
      </dgm:prSet>
      <dgm:spPr/>
    </dgm:pt>
    <dgm:pt modelId="{3854FBAD-C834-4D4C-824C-7D256D70E629}" type="pres">
      <dgm:prSet presAssocID="{6A711583-1F22-461C-8705-494696BAE842}" presName="compNode" presStyleCnt="0"/>
      <dgm:spPr/>
    </dgm:pt>
    <dgm:pt modelId="{06606749-2EEC-4F3D-A17A-6F5B13666EA0}" type="pres">
      <dgm:prSet presAssocID="{6A711583-1F22-461C-8705-494696BAE842}" presName="bgRect" presStyleLbl="bgShp" presStyleIdx="0" presStyleCnt="5"/>
      <dgm:spPr>
        <a:solidFill>
          <a:srgbClr val="4650A8"/>
        </a:solidFill>
      </dgm:spPr>
    </dgm:pt>
    <dgm:pt modelId="{3B88400E-6D3B-4126-B8A0-5D09EF7AF4A5}" type="pres">
      <dgm:prSet presAssocID="{6A711583-1F22-461C-8705-494696BAE84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search"/>
        </a:ext>
      </dgm:extLst>
    </dgm:pt>
    <dgm:pt modelId="{BC1E06F1-A303-40F2-A280-BBC66BCEE85D}" type="pres">
      <dgm:prSet presAssocID="{6A711583-1F22-461C-8705-494696BAE842}" presName="spaceRect" presStyleCnt="0"/>
      <dgm:spPr/>
    </dgm:pt>
    <dgm:pt modelId="{010645B2-0046-49F1-B247-893B2A9DDE0F}" type="pres">
      <dgm:prSet presAssocID="{6A711583-1F22-461C-8705-494696BAE842}" presName="parTx" presStyleLbl="revTx" presStyleIdx="0" presStyleCnt="5">
        <dgm:presLayoutVars>
          <dgm:chMax val="0"/>
          <dgm:chPref val="0"/>
        </dgm:presLayoutVars>
      </dgm:prSet>
      <dgm:spPr/>
    </dgm:pt>
    <dgm:pt modelId="{BDD12A6C-2FE3-44A3-B6B2-EAB75532BE6A}" type="pres">
      <dgm:prSet presAssocID="{841CAB17-F6A2-4D25-99F4-0AA6A8D5E7D9}" presName="sibTrans" presStyleCnt="0"/>
      <dgm:spPr/>
    </dgm:pt>
    <dgm:pt modelId="{E6C7FBD4-A243-4F43-AA95-5F100125E91B}" type="pres">
      <dgm:prSet presAssocID="{3A5A021D-661D-4E44-A899-5C065D4F5FCE}" presName="compNode" presStyleCnt="0"/>
      <dgm:spPr/>
    </dgm:pt>
    <dgm:pt modelId="{4A3EA751-E7E8-4C6D-90AD-158807D15D7C}" type="pres">
      <dgm:prSet presAssocID="{3A5A021D-661D-4E44-A899-5C065D4F5FCE}" presName="bgRect" presStyleLbl="bgShp" presStyleIdx="1" presStyleCnt="5"/>
      <dgm:spPr>
        <a:solidFill>
          <a:srgbClr val="156082"/>
        </a:solidFill>
      </dgm:spPr>
    </dgm:pt>
    <dgm:pt modelId="{7DFC26C3-1040-4070-B8FD-5F397BF45844}" type="pres">
      <dgm:prSet presAssocID="{3A5A021D-661D-4E44-A899-5C065D4F5FCE}"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820E63EA-9CB6-474B-9A2C-A22AA2336597}" type="pres">
      <dgm:prSet presAssocID="{3A5A021D-661D-4E44-A899-5C065D4F5FCE}" presName="spaceRect" presStyleCnt="0"/>
      <dgm:spPr/>
    </dgm:pt>
    <dgm:pt modelId="{B0CA6B88-9C6E-4683-8E59-4B0956F354DA}" type="pres">
      <dgm:prSet presAssocID="{3A5A021D-661D-4E44-A899-5C065D4F5FCE}" presName="parTx" presStyleLbl="revTx" presStyleIdx="1" presStyleCnt="5">
        <dgm:presLayoutVars>
          <dgm:chMax val="0"/>
          <dgm:chPref val="0"/>
        </dgm:presLayoutVars>
      </dgm:prSet>
      <dgm:spPr/>
    </dgm:pt>
    <dgm:pt modelId="{A60A3F6F-DBC5-4FC8-8F80-1BEC03F1334A}" type="pres">
      <dgm:prSet presAssocID="{58917315-FF99-4529-85E7-FE1FCC1907A5}" presName="sibTrans" presStyleCnt="0"/>
      <dgm:spPr/>
    </dgm:pt>
    <dgm:pt modelId="{4EEC8FF1-3FDA-4D79-90BD-FDF187032577}" type="pres">
      <dgm:prSet presAssocID="{398D5520-2B2A-4C1D-BBD9-343E4F13101D}" presName="compNode" presStyleCnt="0"/>
      <dgm:spPr/>
    </dgm:pt>
    <dgm:pt modelId="{53B7C3F0-5476-4ACE-9A73-19015FEEBFDA}" type="pres">
      <dgm:prSet presAssocID="{398D5520-2B2A-4C1D-BBD9-343E4F13101D}" presName="bgRect" presStyleLbl="bgShp" presStyleIdx="2" presStyleCnt="5"/>
      <dgm:spPr>
        <a:solidFill>
          <a:srgbClr val="4650A8"/>
        </a:solidFill>
      </dgm:spPr>
    </dgm:pt>
    <dgm:pt modelId="{E61D5A47-1D60-4AB6-BF58-3B9F04670674}" type="pres">
      <dgm:prSet presAssocID="{398D5520-2B2A-4C1D-BBD9-343E4F13101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Roll"/>
        </a:ext>
      </dgm:extLst>
    </dgm:pt>
    <dgm:pt modelId="{64CDB2DD-01CA-4447-B065-D9405208C7FB}" type="pres">
      <dgm:prSet presAssocID="{398D5520-2B2A-4C1D-BBD9-343E4F13101D}" presName="spaceRect" presStyleCnt="0"/>
      <dgm:spPr/>
    </dgm:pt>
    <dgm:pt modelId="{7DDBE12C-47AA-4697-AD73-63FD36F066E6}" type="pres">
      <dgm:prSet presAssocID="{398D5520-2B2A-4C1D-BBD9-343E4F13101D}" presName="parTx" presStyleLbl="revTx" presStyleIdx="2" presStyleCnt="5">
        <dgm:presLayoutVars>
          <dgm:chMax val="0"/>
          <dgm:chPref val="0"/>
        </dgm:presLayoutVars>
      </dgm:prSet>
      <dgm:spPr/>
    </dgm:pt>
    <dgm:pt modelId="{F0B93EAE-4267-4239-84C3-324B500B14D1}" type="pres">
      <dgm:prSet presAssocID="{3D5FFFCC-D5B3-4B5C-A4F3-0CBB440D1758}" presName="sibTrans" presStyleCnt="0"/>
      <dgm:spPr/>
    </dgm:pt>
    <dgm:pt modelId="{CF0305D1-CCEF-4C82-ABB5-10722AE3CF66}" type="pres">
      <dgm:prSet presAssocID="{4681A80A-9FFE-4ED0-B6CF-CBEDC41341F3}" presName="compNode" presStyleCnt="0"/>
      <dgm:spPr/>
    </dgm:pt>
    <dgm:pt modelId="{01DFCC37-FAE9-42E9-BA8B-EE6EAB1CB9CB}" type="pres">
      <dgm:prSet presAssocID="{4681A80A-9FFE-4ED0-B6CF-CBEDC41341F3}" presName="bgRect" presStyleLbl="bgShp" presStyleIdx="3" presStyleCnt="5"/>
      <dgm:spPr>
        <a:solidFill>
          <a:srgbClr val="156082"/>
        </a:solidFill>
      </dgm:spPr>
    </dgm:pt>
    <dgm:pt modelId="{A832D926-506F-41A8-AF77-20FE8FB04D49}" type="pres">
      <dgm:prSet presAssocID="{4681A80A-9FFE-4ED0-B6CF-CBEDC41341F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r chart"/>
        </a:ext>
      </dgm:extLst>
    </dgm:pt>
    <dgm:pt modelId="{DA377AE7-0D77-4DB7-8859-D017E2B0C13D}" type="pres">
      <dgm:prSet presAssocID="{4681A80A-9FFE-4ED0-B6CF-CBEDC41341F3}" presName="spaceRect" presStyleCnt="0"/>
      <dgm:spPr/>
    </dgm:pt>
    <dgm:pt modelId="{DECCA084-17D1-45A0-BF58-C8022CA98CAF}" type="pres">
      <dgm:prSet presAssocID="{4681A80A-9FFE-4ED0-B6CF-CBEDC41341F3}" presName="parTx" presStyleLbl="revTx" presStyleIdx="3" presStyleCnt="5">
        <dgm:presLayoutVars>
          <dgm:chMax val="0"/>
          <dgm:chPref val="0"/>
        </dgm:presLayoutVars>
      </dgm:prSet>
      <dgm:spPr/>
    </dgm:pt>
    <dgm:pt modelId="{445D9118-0172-451D-B8D5-B7790A56146D}" type="pres">
      <dgm:prSet presAssocID="{40742A1F-6561-48C0-BC93-B95D2C45E2C2}" presName="sibTrans" presStyleCnt="0"/>
      <dgm:spPr/>
    </dgm:pt>
    <dgm:pt modelId="{0D870CA5-2E85-4172-9E4F-0CA8A4FBC208}" type="pres">
      <dgm:prSet presAssocID="{C2EF11ED-3718-40E1-AF25-EDE8624CE511}" presName="compNode" presStyleCnt="0"/>
      <dgm:spPr/>
    </dgm:pt>
    <dgm:pt modelId="{D8C2375A-ED2E-4376-B7FF-749434A32AFE}" type="pres">
      <dgm:prSet presAssocID="{C2EF11ED-3718-40E1-AF25-EDE8624CE511}" presName="bgRect" presStyleLbl="bgShp" presStyleIdx="4" presStyleCnt="5"/>
      <dgm:spPr>
        <a:solidFill>
          <a:srgbClr val="4650A8"/>
        </a:solidFill>
      </dgm:spPr>
    </dgm:pt>
    <dgm:pt modelId="{A6109ED7-D317-4593-8F5A-B7ACD3895DC2}" type="pres">
      <dgm:prSet presAssocID="{C2EF11ED-3718-40E1-AF25-EDE8624CE51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arketing"/>
        </a:ext>
      </dgm:extLst>
    </dgm:pt>
    <dgm:pt modelId="{4DF8E7AB-B3F3-4A5C-980E-D4183BB782DC}" type="pres">
      <dgm:prSet presAssocID="{C2EF11ED-3718-40E1-AF25-EDE8624CE511}" presName="spaceRect" presStyleCnt="0"/>
      <dgm:spPr/>
    </dgm:pt>
    <dgm:pt modelId="{9B3AED8D-830D-4AE6-9EBE-B37F1B12B94A}" type="pres">
      <dgm:prSet presAssocID="{C2EF11ED-3718-40E1-AF25-EDE8624CE511}" presName="parTx" presStyleLbl="revTx" presStyleIdx="4" presStyleCnt="5">
        <dgm:presLayoutVars>
          <dgm:chMax val="0"/>
          <dgm:chPref val="0"/>
        </dgm:presLayoutVars>
      </dgm:prSet>
      <dgm:spPr/>
    </dgm:pt>
  </dgm:ptLst>
  <dgm:cxnLst>
    <dgm:cxn modelId="{1B7E981E-C4B7-475D-A215-B372F83CC429}" srcId="{80A361F5-63B3-4B6F-9177-1FB5F7CBBA69}" destId="{398D5520-2B2A-4C1D-BBD9-343E4F13101D}" srcOrd="2" destOrd="0" parTransId="{96BDD2E1-E058-451F-BBDA-161F8240F644}" sibTransId="{3D5FFFCC-D5B3-4B5C-A4F3-0CBB440D1758}"/>
    <dgm:cxn modelId="{2665E437-AFED-46D8-B6CC-28B1822E06A8}" srcId="{80A361F5-63B3-4B6F-9177-1FB5F7CBBA69}" destId="{6A711583-1F22-461C-8705-494696BAE842}" srcOrd="0" destOrd="0" parTransId="{DE26BC6A-E3B1-4872-BE99-D0759EEB2A34}" sibTransId="{841CAB17-F6A2-4D25-99F4-0AA6A8D5E7D9}"/>
    <dgm:cxn modelId="{DAE74546-563B-4974-894A-3627F7D41C58}" srcId="{80A361F5-63B3-4B6F-9177-1FB5F7CBBA69}" destId="{C2EF11ED-3718-40E1-AF25-EDE8624CE511}" srcOrd="4" destOrd="0" parTransId="{5C9C4DF4-9F7A-4ABD-87AC-BCD75DF04CE5}" sibTransId="{E42CC6C7-A4D6-4599-AD5B-4627F743DE46}"/>
    <dgm:cxn modelId="{EB47715A-47BF-4FC5-8D79-FC15F8C6FDCE}" type="presOf" srcId="{80A361F5-63B3-4B6F-9177-1FB5F7CBBA69}" destId="{09F520C8-0361-4E9D-8D9B-6980E0D97AB4}" srcOrd="0" destOrd="0" presId="urn:microsoft.com/office/officeart/2018/2/layout/IconVerticalSolidList"/>
    <dgm:cxn modelId="{20F3E07F-EDA5-4C6A-8C55-7271A6393B4C}" type="presOf" srcId="{4681A80A-9FFE-4ED0-B6CF-CBEDC41341F3}" destId="{DECCA084-17D1-45A0-BF58-C8022CA98CAF}" srcOrd="0" destOrd="0" presId="urn:microsoft.com/office/officeart/2018/2/layout/IconVerticalSolidList"/>
    <dgm:cxn modelId="{99EA4382-8136-4B57-B605-869A61465714}" srcId="{80A361F5-63B3-4B6F-9177-1FB5F7CBBA69}" destId="{3A5A021D-661D-4E44-A899-5C065D4F5FCE}" srcOrd="1" destOrd="0" parTransId="{4005DA22-673D-4CD2-8BC7-214FA63E4DFC}" sibTransId="{58917315-FF99-4529-85E7-FE1FCC1907A5}"/>
    <dgm:cxn modelId="{856CC786-B66A-4BE5-B9F0-1710B560397F}" type="presOf" srcId="{C2EF11ED-3718-40E1-AF25-EDE8624CE511}" destId="{9B3AED8D-830D-4AE6-9EBE-B37F1B12B94A}" srcOrd="0" destOrd="0" presId="urn:microsoft.com/office/officeart/2018/2/layout/IconVerticalSolidList"/>
    <dgm:cxn modelId="{16A20298-D8FA-4172-84CE-AE2D2331742E}" type="presOf" srcId="{6A711583-1F22-461C-8705-494696BAE842}" destId="{010645B2-0046-49F1-B247-893B2A9DDE0F}" srcOrd="0" destOrd="0" presId="urn:microsoft.com/office/officeart/2018/2/layout/IconVerticalSolidList"/>
    <dgm:cxn modelId="{2677539D-363E-4D7C-A51D-69A4A3308494}" type="presOf" srcId="{3A5A021D-661D-4E44-A899-5C065D4F5FCE}" destId="{B0CA6B88-9C6E-4683-8E59-4B0956F354DA}" srcOrd="0" destOrd="0" presId="urn:microsoft.com/office/officeart/2018/2/layout/IconVerticalSolidList"/>
    <dgm:cxn modelId="{FE2BF4AD-EF88-4518-BFB7-F68BD23DAFDF}" srcId="{80A361F5-63B3-4B6F-9177-1FB5F7CBBA69}" destId="{4681A80A-9FFE-4ED0-B6CF-CBEDC41341F3}" srcOrd="3" destOrd="0" parTransId="{EA273A7C-7E3F-496F-8B3C-0C3AE362A57A}" sibTransId="{40742A1F-6561-48C0-BC93-B95D2C45E2C2}"/>
    <dgm:cxn modelId="{F6848CD0-B0A9-4E3B-8ABD-CCAEB2509F1F}" type="presOf" srcId="{398D5520-2B2A-4C1D-BBD9-343E4F13101D}" destId="{7DDBE12C-47AA-4697-AD73-63FD36F066E6}" srcOrd="0" destOrd="0" presId="urn:microsoft.com/office/officeart/2018/2/layout/IconVerticalSolidList"/>
    <dgm:cxn modelId="{895708C8-2187-4772-8B6B-840E93CA3931}" type="presParOf" srcId="{09F520C8-0361-4E9D-8D9B-6980E0D97AB4}" destId="{3854FBAD-C834-4D4C-824C-7D256D70E629}" srcOrd="0" destOrd="0" presId="urn:microsoft.com/office/officeart/2018/2/layout/IconVerticalSolidList"/>
    <dgm:cxn modelId="{9E3DD040-6732-435C-9ECA-B228D848D796}" type="presParOf" srcId="{3854FBAD-C834-4D4C-824C-7D256D70E629}" destId="{06606749-2EEC-4F3D-A17A-6F5B13666EA0}" srcOrd="0" destOrd="0" presId="urn:microsoft.com/office/officeart/2018/2/layout/IconVerticalSolidList"/>
    <dgm:cxn modelId="{7967BA21-612B-4DCF-992B-3AF6D5FB9CE3}" type="presParOf" srcId="{3854FBAD-C834-4D4C-824C-7D256D70E629}" destId="{3B88400E-6D3B-4126-B8A0-5D09EF7AF4A5}" srcOrd="1" destOrd="0" presId="urn:microsoft.com/office/officeart/2018/2/layout/IconVerticalSolidList"/>
    <dgm:cxn modelId="{12383CD6-371E-440A-B3D3-0872E99C32D8}" type="presParOf" srcId="{3854FBAD-C834-4D4C-824C-7D256D70E629}" destId="{BC1E06F1-A303-40F2-A280-BBC66BCEE85D}" srcOrd="2" destOrd="0" presId="urn:microsoft.com/office/officeart/2018/2/layout/IconVerticalSolidList"/>
    <dgm:cxn modelId="{4537C243-7089-4C06-8FB4-63A94E336919}" type="presParOf" srcId="{3854FBAD-C834-4D4C-824C-7D256D70E629}" destId="{010645B2-0046-49F1-B247-893B2A9DDE0F}" srcOrd="3" destOrd="0" presId="urn:microsoft.com/office/officeart/2018/2/layout/IconVerticalSolidList"/>
    <dgm:cxn modelId="{20A148DB-E9BD-4A6C-85ED-E60699F7CB75}" type="presParOf" srcId="{09F520C8-0361-4E9D-8D9B-6980E0D97AB4}" destId="{BDD12A6C-2FE3-44A3-B6B2-EAB75532BE6A}" srcOrd="1" destOrd="0" presId="urn:microsoft.com/office/officeart/2018/2/layout/IconVerticalSolidList"/>
    <dgm:cxn modelId="{851A7DC9-8180-4F71-B43F-61E14BD47C4A}" type="presParOf" srcId="{09F520C8-0361-4E9D-8D9B-6980E0D97AB4}" destId="{E6C7FBD4-A243-4F43-AA95-5F100125E91B}" srcOrd="2" destOrd="0" presId="urn:microsoft.com/office/officeart/2018/2/layout/IconVerticalSolidList"/>
    <dgm:cxn modelId="{2A717383-6989-49D9-AAAB-BC1D385C6371}" type="presParOf" srcId="{E6C7FBD4-A243-4F43-AA95-5F100125E91B}" destId="{4A3EA751-E7E8-4C6D-90AD-158807D15D7C}" srcOrd="0" destOrd="0" presId="urn:microsoft.com/office/officeart/2018/2/layout/IconVerticalSolidList"/>
    <dgm:cxn modelId="{D8C31ACC-5395-455C-A7C6-DD8976DD1B6E}" type="presParOf" srcId="{E6C7FBD4-A243-4F43-AA95-5F100125E91B}" destId="{7DFC26C3-1040-4070-B8FD-5F397BF45844}" srcOrd="1" destOrd="0" presId="urn:microsoft.com/office/officeart/2018/2/layout/IconVerticalSolidList"/>
    <dgm:cxn modelId="{BF6006D3-B4B6-4028-BE6E-3A5E7278C600}" type="presParOf" srcId="{E6C7FBD4-A243-4F43-AA95-5F100125E91B}" destId="{820E63EA-9CB6-474B-9A2C-A22AA2336597}" srcOrd="2" destOrd="0" presId="urn:microsoft.com/office/officeart/2018/2/layout/IconVerticalSolidList"/>
    <dgm:cxn modelId="{7A484FE8-0F70-47EE-ACC4-BE3F2271B376}" type="presParOf" srcId="{E6C7FBD4-A243-4F43-AA95-5F100125E91B}" destId="{B0CA6B88-9C6E-4683-8E59-4B0956F354DA}" srcOrd="3" destOrd="0" presId="urn:microsoft.com/office/officeart/2018/2/layout/IconVerticalSolidList"/>
    <dgm:cxn modelId="{4A3C4368-D357-49D6-97C4-43C6B0861494}" type="presParOf" srcId="{09F520C8-0361-4E9D-8D9B-6980E0D97AB4}" destId="{A60A3F6F-DBC5-4FC8-8F80-1BEC03F1334A}" srcOrd="3" destOrd="0" presId="urn:microsoft.com/office/officeart/2018/2/layout/IconVerticalSolidList"/>
    <dgm:cxn modelId="{51F36C01-A9FF-4A24-9695-4F17F5E01F3D}" type="presParOf" srcId="{09F520C8-0361-4E9D-8D9B-6980E0D97AB4}" destId="{4EEC8FF1-3FDA-4D79-90BD-FDF187032577}" srcOrd="4" destOrd="0" presId="urn:microsoft.com/office/officeart/2018/2/layout/IconVerticalSolidList"/>
    <dgm:cxn modelId="{1001DC41-8B8F-47A6-8937-F2A0B2DBD14A}" type="presParOf" srcId="{4EEC8FF1-3FDA-4D79-90BD-FDF187032577}" destId="{53B7C3F0-5476-4ACE-9A73-19015FEEBFDA}" srcOrd="0" destOrd="0" presId="urn:microsoft.com/office/officeart/2018/2/layout/IconVerticalSolidList"/>
    <dgm:cxn modelId="{E8677D35-406E-4E8D-BEEF-E70BCBB90498}" type="presParOf" srcId="{4EEC8FF1-3FDA-4D79-90BD-FDF187032577}" destId="{E61D5A47-1D60-4AB6-BF58-3B9F04670674}" srcOrd="1" destOrd="0" presId="urn:microsoft.com/office/officeart/2018/2/layout/IconVerticalSolidList"/>
    <dgm:cxn modelId="{80C8ECDB-FB68-4591-ADCF-F5A9A961D717}" type="presParOf" srcId="{4EEC8FF1-3FDA-4D79-90BD-FDF187032577}" destId="{64CDB2DD-01CA-4447-B065-D9405208C7FB}" srcOrd="2" destOrd="0" presId="urn:microsoft.com/office/officeart/2018/2/layout/IconVerticalSolidList"/>
    <dgm:cxn modelId="{C5092C51-20E2-47EA-8A78-CFA6C8F0C486}" type="presParOf" srcId="{4EEC8FF1-3FDA-4D79-90BD-FDF187032577}" destId="{7DDBE12C-47AA-4697-AD73-63FD36F066E6}" srcOrd="3" destOrd="0" presId="urn:microsoft.com/office/officeart/2018/2/layout/IconVerticalSolidList"/>
    <dgm:cxn modelId="{49A244C7-D025-44E2-8CD3-E2D26D828596}" type="presParOf" srcId="{09F520C8-0361-4E9D-8D9B-6980E0D97AB4}" destId="{F0B93EAE-4267-4239-84C3-324B500B14D1}" srcOrd="5" destOrd="0" presId="urn:microsoft.com/office/officeart/2018/2/layout/IconVerticalSolidList"/>
    <dgm:cxn modelId="{74568B4F-9182-460D-88D0-920E3B747391}" type="presParOf" srcId="{09F520C8-0361-4E9D-8D9B-6980E0D97AB4}" destId="{CF0305D1-CCEF-4C82-ABB5-10722AE3CF66}" srcOrd="6" destOrd="0" presId="urn:microsoft.com/office/officeart/2018/2/layout/IconVerticalSolidList"/>
    <dgm:cxn modelId="{EE1352B5-CB87-45AE-BE45-5492C210C229}" type="presParOf" srcId="{CF0305D1-CCEF-4C82-ABB5-10722AE3CF66}" destId="{01DFCC37-FAE9-42E9-BA8B-EE6EAB1CB9CB}" srcOrd="0" destOrd="0" presId="urn:microsoft.com/office/officeart/2018/2/layout/IconVerticalSolidList"/>
    <dgm:cxn modelId="{6DAF5F87-E921-4F18-B5A4-BBCC27F4D806}" type="presParOf" srcId="{CF0305D1-CCEF-4C82-ABB5-10722AE3CF66}" destId="{A832D926-506F-41A8-AF77-20FE8FB04D49}" srcOrd="1" destOrd="0" presId="urn:microsoft.com/office/officeart/2018/2/layout/IconVerticalSolidList"/>
    <dgm:cxn modelId="{4AB948F7-630B-4C29-96F1-D307CA5C0CC0}" type="presParOf" srcId="{CF0305D1-CCEF-4C82-ABB5-10722AE3CF66}" destId="{DA377AE7-0D77-4DB7-8859-D017E2B0C13D}" srcOrd="2" destOrd="0" presId="urn:microsoft.com/office/officeart/2018/2/layout/IconVerticalSolidList"/>
    <dgm:cxn modelId="{3B135ECA-E506-4139-955F-DDC1BC11B19E}" type="presParOf" srcId="{CF0305D1-CCEF-4C82-ABB5-10722AE3CF66}" destId="{DECCA084-17D1-45A0-BF58-C8022CA98CAF}" srcOrd="3" destOrd="0" presId="urn:microsoft.com/office/officeart/2018/2/layout/IconVerticalSolidList"/>
    <dgm:cxn modelId="{229CD7E6-94C2-417F-99F8-043BF500C8E8}" type="presParOf" srcId="{09F520C8-0361-4E9D-8D9B-6980E0D97AB4}" destId="{445D9118-0172-451D-B8D5-B7790A56146D}" srcOrd="7" destOrd="0" presId="urn:microsoft.com/office/officeart/2018/2/layout/IconVerticalSolidList"/>
    <dgm:cxn modelId="{B8ABFC62-517E-43D0-8DBB-1941F0D12F3B}" type="presParOf" srcId="{09F520C8-0361-4E9D-8D9B-6980E0D97AB4}" destId="{0D870CA5-2E85-4172-9E4F-0CA8A4FBC208}" srcOrd="8" destOrd="0" presId="urn:microsoft.com/office/officeart/2018/2/layout/IconVerticalSolidList"/>
    <dgm:cxn modelId="{A4D22FB3-8D74-4852-A9D9-8987D38D31F7}" type="presParOf" srcId="{0D870CA5-2E85-4172-9E4F-0CA8A4FBC208}" destId="{D8C2375A-ED2E-4376-B7FF-749434A32AFE}" srcOrd="0" destOrd="0" presId="urn:microsoft.com/office/officeart/2018/2/layout/IconVerticalSolidList"/>
    <dgm:cxn modelId="{140F5646-1341-46E2-BC9D-08669DFFFFCF}" type="presParOf" srcId="{0D870CA5-2E85-4172-9E4F-0CA8A4FBC208}" destId="{A6109ED7-D317-4593-8F5A-B7ACD3895DC2}" srcOrd="1" destOrd="0" presId="urn:microsoft.com/office/officeart/2018/2/layout/IconVerticalSolidList"/>
    <dgm:cxn modelId="{31F4E14D-48E5-45C4-8DA1-CF44323C7A2C}" type="presParOf" srcId="{0D870CA5-2E85-4172-9E4F-0CA8A4FBC208}" destId="{4DF8E7AB-B3F3-4A5C-980E-D4183BB782DC}" srcOrd="2" destOrd="0" presId="urn:microsoft.com/office/officeart/2018/2/layout/IconVerticalSolidList"/>
    <dgm:cxn modelId="{8E206815-2969-413B-BA41-DC446A5B051A}" type="presParOf" srcId="{0D870CA5-2E85-4172-9E4F-0CA8A4FBC208}" destId="{9B3AED8D-830D-4AE6-9EBE-B37F1B12B94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DBEC7F-FD3B-46A6-AFCF-482971F36362}">
      <dsp:nvSpPr>
        <dsp:cNvPr id="0" name=""/>
        <dsp:cNvSpPr/>
      </dsp:nvSpPr>
      <dsp:spPr>
        <a:xfrm>
          <a:off x="0" y="531"/>
          <a:ext cx="10515600" cy="124293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DB93D5-5B36-4D49-95E0-6FADF27E4D71}">
      <dsp:nvSpPr>
        <dsp:cNvPr id="0" name=""/>
        <dsp:cNvSpPr/>
      </dsp:nvSpPr>
      <dsp:spPr>
        <a:xfrm>
          <a:off x="375988" y="280191"/>
          <a:ext cx="683614" cy="683614"/>
        </a:xfrm>
        <a:prstGeom prst="rect">
          <a:avLst/>
        </a:prstGeom>
        <a:blipFill>
          <a:blip xmlns:r="http://schemas.openxmlformats.org/officeDocument/2006/relationships" r:embed="rId1">
            <a:alphaModFix amt="23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C81B6B-14C2-4ABE-A7AC-17F724571D72}">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44550">
            <a:lnSpc>
              <a:spcPct val="100000"/>
            </a:lnSpc>
            <a:spcBef>
              <a:spcPct val="0"/>
            </a:spcBef>
            <a:spcAft>
              <a:spcPct val="35000"/>
            </a:spcAft>
            <a:buNone/>
          </a:pPr>
          <a:r>
            <a:rPr lang="en-IE" sz="1900" b="1" kern="1200" dirty="0"/>
            <a:t>The invisible researcher: </a:t>
          </a:r>
          <a:r>
            <a:rPr lang="en-IE" sz="1900" kern="1200" dirty="0"/>
            <a:t>Our learners (typically </a:t>
          </a:r>
          <a:r>
            <a:rPr lang="en-IE" sz="1900" kern="1200" dirty="0">
              <a:latin typeface="Arial" panose="020B0604020202020204"/>
            </a:rPr>
            <a:t>mature</a:t>
          </a:r>
          <a:r>
            <a:rPr lang="en-IE" sz="1900" kern="1200" dirty="0"/>
            <a:t>, part-time professionals) were producing high-quality, practice-based scholarship (through assignments, dissertations, capstones, work experience etc.) but this remained hidden.</a:t>
          </a:r>
          <a:endParaRPr lang="en-US" sz="1900" kern="1200" dirty="0"/>
        </a:p>
      </dsp:txBody>
      <dsp:txXfrm>
        <a:off x="1435590" y="531"/>
        <a:ext cx="9080009" cy="1242935"/>
      </dsp:txXfrm>
    </dsp:sp>
    <dsp:sp modelId="{B4F1B352-C52F-4D89-B6D2-C709D23F28E4}">
      <dsp:nvSpPr>
        <dsp:cNvPr id="0" name=""/>
        <dsp:cNvSpPr/>
      </dsp:nvSpPr>
      <dsp:spPr>
        <a:xfrm>
          <a:off x="0" y="1554201"/>
          <a:ext cx="10515600" cy="124293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EC2DB5-02B5-4129-A150-E7712C4F48AB}">
      <dsp:nvSpPr>
        <dsp:cNvPr id="0" name=""/>
        <dsp:cNvSpPr/>
      </dsp:nvSpPr>
      <dsp:spPr>
        <a:xfrm>
          <a:off x="375988" y="1833861"/>
          <a:ext cx="683614" cy="68361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63E162-7838-41DA-A7F3-A305ACB1A86B}">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44550">
            <a:lnSpc>
              <a:spcPct val="100000"/>
            </a:lnSpc>
            <a:spcBef>
              <a:spcPct val="0"/>
            </a:spcBef>
            <a:spcAft>
              <a:spcPct val="35000"/>
            </a:spcAft>
            <a:buNone/>
          </a:pPr>
          <a:r>
            <a:rPr lang="en-IE" sz="1900" b="1" kern="1200"/>
            <a:t>Ivory Tower: </a:t>
          </a:r>
          <a:r>
            <a:rPr lang="en-IE" sz="1900" kern="1200"/>
            <a:t>From conversations, many of our learners viewed academic publishing as ‘exclusive’ and ‘not for them’ .</a:t>
          </a:r>
          <a:endParaRPr lang="en-US" sz="1900" kern="1200"/>
        </a:p>
      </dsp:txBody>
      <dsp:txXfrm>
        <a:off x="1435590" y="1554201"/>
        <a:ext cx="9080009" cy="1242935"/>
      </dsp:txXfrm>
    </dsp:sp>
    <dsp:sp modelId="{76417F05-7304-4359-97A3-D247CD9B82C0}">
      <dsp:nvSpPr>
        <dsp:cNvPr id="0" name=""/>
        <dsp:cNvSpPr/>
      </dsp:nvSpPr>
      <dsp:spPr>
        <a:xfrm>
          <a:off x="0" y="3107870"/>
          <a:ext cx="10515600" cy="124293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9328BC-9C4F-4F11-ADC0-60F6D1885B79}">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1A4D32-3786-4514-83AB-8BA35D7D5716}">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44550">
            <a:lnSpc>
              <a:spcPct val="100000"/>
            </a:lnSpc>
            <a:spcBef>
              <a:spcPct val="0"/>
            </a:spcBef>
            <a:spcAft>
              <a:spcPct val="35000"/>
            </a:spcAft>
            <a:buNone/>
          </a:pPr>
          <a:r>
            <a:rPr lang="en-IE" sz="1900" b="1" kern="1200"/>
            <a:t>The challenge: </a:t>
          </a:r>
          <a:r>
            <a:rPr lang="en-IE" sz="1900" kern="1200"/>
            <a:t>To build a </a:t>
          </a:r>
          <a:r>
            <a:rPr lang="en-GB" sz="1900" kern="1200"/>
            <a:t>a supportive bridge to move work from ‘Assessment’ to ‘Impact’.</a:t>
          </a:r>
          <a:endParaRPr lang="en-US" sz="1900" kern="1200"/>
        </a:p>
      </dsp:txBody>
      <dsp:txXfrm>
        <a:off x="1435590" y="3107870"/>
        <a:ext cx="9080009" cy="1242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30488-A37D-4F0E-8BFA-35CA6C7E85EA}">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9DF0D6-9A36-4B06-BE64-9F2DBC6CB436}">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41F19A-3BAF-4C59-BE5B-47553B9B16BE}">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711200">
            <a:lnSpc>
              <a:spcPct val="100000"/>
            </a:lnSpc>
            <a:spcBef>
              <a:spcPct val="0"/>
            </a:spcBef>
            <a:spcAft>
              <a:spcPct val="35000"/>
            </a:spcAft>
            <a:buNone/>
          </a:pPr>
          <a:r>
            <a:rPr lang="en-IE" sz="1600" kern="1200"/>
            <a:t>The development of an institutional journal to </a:t>
          </a:r>
          <a:r>
            <a:rPr lang="en-GB" sz="1600" kern="1200"/>
            <a:t>highlight the diverse and exciting range of research activities taking place at Innopharma Education. </a:t>
          </a:r>
          <a:endParaRPr lang="en-US" sz="1600" kern="1200"/>
        </a:p>
      </dsp:txBody>
      <dsp:txXfrm>
        <a:off x="1435590" y="531"/>
        <a:ext cx="9080009" cy="1242935"/>
      </dsp:txXfrm>
    </dsp:sp>
    <dsp:sp modelId="{C1EB9B20-668F-4283-B6B9-CC0E25FD5010}">
      <dsp:nvSpPr>
        <dsp:cNvPr id="0" name=""/>
        <dsp:cNvSpPr/>
      </dsp:nvSpPr>
      <dsp:spPr>
        <a:xfrm>
          <a:off x="0" y="155420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BDAD5F-E66B-4F48-9331-F60B422018DD}">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967D33-45D1-476C-AC17-5121539A5991}">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711200">
            <a:lnSpc>
              <a:spcPct val="100000"/>
            </a:lnSpc>
            <a:spcBef>
              <a:spcPct val="0"/>
            </a:spcBef>
            <a:spcAft>
              <a:spcPct val="35000"/>
            </a:spcAft>
            <a:buNone/>
          </a:pPr>
          <a:r>
            <a:rPr lang="en-GB" sz="1600" kern="1200"/>
            <a:t>With a focus on innovation and current trends, the journal emphasises research and discussion within the domains of Digital Transformation, Pharmaceutical Business and Technology, Medical Device Technology, Food Business and Technology, Education and Sustainability.</a:t>
          </a:r>
          <a:endParaRPr lang="en-US" sz="1600" kern="1200"/>
        </a:p>
      </dsp:txBody>
      <dsp:txXfrm>
        <a:off x="1435590" y="1554201"/>
        <a:ext cx="9080009" cy="1242935"/>
      </dsp:txXfrm>
    </dsp:sp>
    <dsp:sp modelId="{1C673495-CC8A-496D-9F1A-30CE73432904}">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A71D67-46FE-445D-B956-9EF47E9550D1}">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980C546-AAA8-4D50-A9EC-4F8914404358}">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711200">
            <a:lnSpc>
              <a:spcPct val="100000"/>
            </a:lnSpc>
            <a:spcBef>
              <a:spcPct val="0"/>
            </a:spcBef>
            <a:spcAft>
              <a:spcPct val="35000"/>
            </a:spcAft>
            <a:buNone/>
          </a:pPr>
          <a:r>
            <a:rPr lang="en-GB" sz="1600" kern="1200"/>
            <a:t>The journal welcomes submissions (Research articles, opinion pieces, book reviews, conference reviews etc.) from staff, students &amp; recent graduates on all the above subject areas and encourages accessible content, to engage a broad audience.</a:t>
          </a:r>
          <a:endParaRPr lang="en-US" sz="1600" kern="1200"/>
        </a:p>
      </dsp:txBody>
      <dsp:txXfrm>
        <a:off x="1435590" y="3107870"/>
        <a:ext cx="9080009" cy="1242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E296E-C051-42E1-93CB-6C0FE0532ED1}">
      <dsp:nvSpPr>
        <dsp:cNvPr id="0" name=""/>
        <dsp:cNvSpPr/>
      </dsp:nvSpPr>
      <dsp:spPr>
        <a:xfrm>
          <a:off x="0" y="3399"/>
          <a:ext cx="10515600" cy="7240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A38140-B34D-4FEF-A2A9-9507A9863890}">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9ED5AB-06C0-4AFF-A0D8-438DED70E046}">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66750">
            <a:lnSpc>
              <a:spcPct val="90000"/>
            </a:lnSpc>
            <a:spcBef>
              <a:spcPct val="0"/>
            </a:spcBef>
            <a:spcAft>
              <a:spcPct val="35000"/>
            </a:spcAft>
            <a:buNone/>
          </a:pPr>
          <a:r>
            <a:rPr lang="en-IE" sz="1500" kern="1200"/>
            <a:t>An editorial team was brought together with librarian as the editor-in-chief and staff from across the College including the Head of Academic programmes, Head of Teaching &amp; Learning, Lecturers &amp; Programme Managers. </a:t>
          </a:r>
          <a:endParaRPr lang="en-US" sz="1500" kern="1200"/>
        </a:p>
      </dsp:txBody>
      <dsp:txXfrm>
        <a:off x="836323" y="3399"/>
        <a:ext cx="9679276" cy="724089"/>
      </dsp:txXfrm>
    </dsp:sp>
    <dsp:sp modelId="{A4F0CDB2-E790-4295-BDFF-A639F9A85656}">
      <dsp:nvSpPr>
        <dsp:cNvPr id="0" name=""/>
        <dsp:cNvSpPr/>
      </dsp:nvSpPr>
      <dsp:spPr>
        <a:xfrm>
          <a:off x="0" y="908511"/>
          <a:ext cx="10515600" cy="7240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513903-CD44-41A4-8C8E-CCCFFF98B181}">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5FE7DC-9539-47A3-BF4C-D20A3AA820BE}">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66750">
            <a:lnSpc>
              <a:spcPct val="90000"/>
            </a:lnSpc>
            <a:spcBef>
              <a:spcPct val="0"/>
            </a:spcBef>
            <a:spcAft>
              <a:spcPct val="35000"/>
            </a:spcAft>
            <a:buNone/>
          </a:pPr>
          <a:r>
            <a:rPr lang="en-IE" sz="1500" kern="1200"/>
            <a:t>Promotion, Support &amp; Mentorship: The call for submissions for Issue 1 was announced through the library with an announcement sent to all students and lecturers encouraging submissions from their students. </a:t>
          </a:r>
          <a:endParaRPr lang="en-US" sz="1500" kern="1200"/>
        </a:p>
      </dsp:txBody>
      <dsp:txXfrm>
        <a:off x="836323" y="908511"/>
        <a:ext cx="9679276" cy="724089"/>
      </dsp:txXfrm>
    </dsp:sp>
    <dsp:sp modelId="{B5403EF9-E173-4847-946A-F9B5BF75FACC}">
      <dsp:nvSpPr>
        <dsp:cNvPr id="0" name=""/>
        <dsp:cNvSpPr/>
      </dsp:nvSpPr>
      <dsp:spPr>
        <a:xfrm>
          <a:off x="0" y="1813624"/>
          <a:ext cx="10515600" cy="7240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CC5F39-085B-47A6-83AC-02FB27B542FD}">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220750-D741-433F-B4F6-4F22DA78D808}">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66750">
            <a:lnSpc>
              <a:spcPct val="90000"/>
            </a:lnSpc>
            <a:spcBef>
              <a:spcPct val="0"/>
            </a:spcBef>
            <a:spcAft>
              <a:spcPct val="35000"/>
            </a:spcAft>
            <a:buNone/>
          </a:pPr>
          <a:r>
            <a:rPr lang="en-IE" sz="1500" kern="1200"/>
            <a:t>Research articles based on dissertations were particularly encouraged as the research had already been done and this offered a new avenue for dissemination. </a:t>
          </a:r>
          <a:endParaRPr lang="en-US" sz="1500" kern="1200"/>
        </a:p>
      </dsp:txBody>
      <dsp:txXfrm>
        <a:off x="836323" y="1813624"/>
        <a:ext cx="9679276" cy="724089"/>
      </dsp:txXfrm>
    </dsp:sp>
    <dsp:sp modelId="{AE94B2BE-306D-4CB1-A529-9E087A807CF6}">
      <dsp:nvSpPr>
        <dsp:cNvPr id="0" name=""/>
        <dsp:cNvSpPr/>
      </dsp:nvSpPr>
      <dsp:spPr>
        <a:xfrm>
          <a:off x="0" y="2718736"/>
          <a:ext cx="10515600" cy="7240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4D3B38-5B4F-477D-87BF-36EDEA8BA172}">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D4FC70-F256-4BD6-B84D-DF91EE362EB6}">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66750">
            <a:lnSpc>
              <a:spcPct val="90000"/>
            </a:lnSpc>
            <a:spcBef>
              <a:spcPct val="0"/>
            </a:spcBef>
            <a:spcAft>
              <a:spcPct val="35000"/>
            </a:spcAft>
            <a:buNone/>
          </a:pPr>
          <a:r>
            <a:rPr lang="en-IE" sz="1500" kern="1200"/>
            <a:t>All students who expressed an interest were contacted and given step-by-step support throughout the process.  </a:t>
          </a:r>
          <a:endParaRPr lang="en-US" sz="1500" kern="1200"/>
        </a:p>
      </dsp:txBody>
      <dsp:txXfrm>
        <a:off x="836323" y="2718736"/>
        <a:ext cx="9679276" cy="724089"/>
      </dsp:txXfrm>
    </dsp:sp>
    <dsp:sp modelId="{83A68449-EFC0-475C-97A0-326988DD2062}">
      <dsp:nvSpPr>
        <dsp:cNvPr id="0" name=""/>
        <dsp:cNvSpPr/>
      </dsp:nvSpPr>
      <dsp:spPr>
        <a:xfrm>
          <a:off x="0" y="3623848"/>
          <a:ext cx="10515600" cy="7240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F6EA75-1A91-47F2-AD23-F4C800B0B030}">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D8CB2F-9D4A-45B1-A368-7AC091D3F1E4}">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66750">
            <a:lnSpc>
              <a:spcPct val="90000"/>
            </a:lnSpc>
            <a:spcBef>
              <a:spcPct val="0"/>
            </a:spcBef>
            <a:spcAft>
              <a:spcPct val="35000"/>
            </a:spcAft>
            <a:buNone/>
          </a:pPr>
          <a:r>
            <a:rPr lang="en-IE" sz="1500" kern="1200"/>
            <a:t>A number of resources were created and made available on the online library including a guide on academic writing and a guide on converting a dissertation to an academic article.</a:t>
          </a:r>
          <a:endParaRPr lang="en-US" sz="1500" kern="1200"/>
        </a:p>
      </dsp:txBody>
      <dsp:txXfrm>
        <a:off x="836323" y="3623848"/>
        <a:ext cx="9679276" cy="7240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10DA02-0A76-492D-A0F3-19A30CBAC4E8}">
      <dsp:nvSpPr>
        <dsp:cNvPr id="0" name=""/>
        <dsp:cNvSpPr/>
      </dsp:nvSpPr>
      <dsp:spPr>
        <a:xfrm>
          <a:off x="0" y="425312"/>
          <a:ext cx="6172199" cy="465075"/>
        </a:xfrm>
        <a:prstGeom prst="roundRect">
          <a:avLst/>
        </a:prstGeom>
        <a:solidFill>
          <a:srgbClr val="15608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Innopharma Insights Editorial Team</a:t>
          </a:r>
          <a:endParaRPr lang="en-US" sz="2000" kern="1200" dirty="0"/>
        </a:p>
      </dsp:txBody>
      <dsp:txXfrm>
        <a:off x="22703" y="448015"/>
        <a:ext cx="6126793" cy="419669"/>
      </dsp:txXfrm>
    </dsp:sp>
    <dsp:sp modelId="{91B30DF4-4C24-4EA4-AAD9-3712A04BD9B2}">
      <dsp:nvSpPr>
        <dsp:cNvPr id="0" name=""/>
        <dsp:cNvSpPr/>
      </dsp:nvSpPr>
      <dsp:spPr>
        <a:xfrm>
          <a:off x="0" y="909774"/>
          <a:ext cx="6172199" cy="465075"/>
        </a:xfrm>
        <a:prstGeom prst="roundRect">
          <a:avLst/>
        </a:prstGeom>
        <a:solidFill>
          <a:srgbClr val="4650A8"/>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prstMaterial="dkEdge"/>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Colm O’Connor (College Librarian &amp; Research Specialist)</a:t>
          </a:r>
        </a:p>
      </dsp:txBody>
      <dsp:txXfrm>
        <a:off x="22703" y="932477"/>
        <a:ext cx="6126793" cy="419669"/>
      </dsp:txXfrm>
    </dsp:sp>
    <dsp:sp modelId="{6573D628-E393-4FB9-B250-F49CF331DE78}">
      <dsp:nvSpPr>
        <dsp:cNvPr id="0" name=""/>
        <dsp:cNvSpPr/>
      </dsp:nvSpPr>
      <dsp:spPr>
        <a:xfrm>
          <a:off x="0" y="1441862"/>
          <a:ext cx="6172199" cy="465075"/>
        </a:xfrm>
        <a:prstGeom prst="roundRect">
          <a:avLst/>
        </a:prstGeom>
        <a:solidFill>
          <a:srgbClr val="4650A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Aine Behan (</a:t>
          </a:r>
          <a:r>
            <a:rPr lang="en-IE" sz="1500" kern="1200"/>
            <a:t>Programme Director)</a:t>
          </a:r>
          <a:endParaRPr lang="en-US" sz="1500" kern="1200"/>
        </a:p>
      </dsp:txBody>
      <dsp:txXfrm>
        <a:off x="22703" y="1464565"/>
        <a:ext cx="6126793" cy="419669"/>
      </dsp:txXfrm>
    </dsp:sp>
    <dsp:sp modelId="{72353E30-933C-4C51-8FF8-2A72A227E5EB}">
      <dsp:nvSpPr>
        <dsp:cNvPr id="0" name=""/>
        <dsp:cNvSpPr/>
      </dsp:nvSpPr>
      <dsp:spPr>
        <a:xfrm>
          <a:off x="0" y="1950137"/>
          <a:ext cx="6172199" cy="465075"/>
        </a:xfrm>
        <a:prstGeom prst="roundRect">
          <a:avLst/>
        </a:prstGeom>
        <a:solidFill>
          <a:srgbClr val="4650A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Jennifer Manning (Head of Academic Programmes)</a:t>
          </a:r>
        </a:p>
      </dsp:txBody>
      <dsp:txXfrm>
        <a:off x="22703" y="1972840"/>
        <a:ext cx="6126793" cy="419669"/>
      </dsp:txXfrm>
    </dsp:sp>
    <dsp:sp modelId="{401E11D1-2006-4D06-9FA4-A1B8C71F7F2A}">
      <dsp:nvSpPr>
        <dsp:cNvPr id="0" name=""/>
        <dsp:cNvSpPr/>
      </dsp:nvSpPr>
      <dsp:spPr>
        <a:xfrm>
          <a:off x="0" y="2458412"/>
          <a:ext cx="6172199" cy="465075"/>
        </a:xfrm>
        <a:prstGeom prst="roundRect">
          <a:avLst/>
        </a:prstGeom>
        <a:solidFill>
          <a:srgbClr val="4650A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Victoria Buckley (Head of Teaching &amp; Learning and Learner Support)</a:t>
          </a:r>
        </a:p>
      </dsp:txBody>
      <dsp:txXfrm>
        <a:off x="22703" y="2481115"/>
        <a:ext cx="6126793" cy="419669"/>
      </dsp:txXfrm>
    </dsp:sp>
    <dsp:sp modelId="{143D861D-8AA6-47EB-906A-EE79A88766D9}">
      <dsp:nvSpPr>
        <dsp:cNvPr id="0" name=""/>
        <dsp:cNvSpPr/>
      </dsp:nvSpPr>
      <dsp:spPr>
        <a:xfrm>
          <a:off x="0" y="2966687"/>
          <a:ext cx="6172199" cy="465075"/>
        </a:xfrm>
        <a:prstGeom prst="roundRect">
          <a:avLst/>
        </a:prstGeom>
        <a:solidFill>
          <a:srgbClr val="4650A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Jennifer Campbell (Programme Lead)</a:t>
          </a:r>
        </a:p>
      </dsp:txBody>
      <dsp:txXfrm>
        <a:off x="22703" y="2989390"/>
        <a:ext cx="6126793" cy="419669"/>
      </dsp:txXfrm>
    </dsp:sp>
    <dsp:sp modelId="{EF7EAB1E-ED5E-44DA-B331-C782FFE76742}">
      <dsp:nvSpPr>
        <dsp:cNvPr id="0" name=""/>
        <dsp:cNvSpPr/>
      </dsp:nvSpPr>
      <dsp:spPr>
        <a:xfrm>
          <a:off x="0" y="3474962"/>
          <a:ext cx="6172199" cy="465075"/>
        </a:xfrm>
        <a:prstGeom prst="roundRect">
          <a:avLst/>
        </a:prstGeom>
        <a:solidFill>
          <a:srgbClr val="4650A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Catriona Horgan (Admissions &amp; Programme Manager)</a:t>
          </a:r>
        </a:p>
      </dsp:txBody>
      <dsp:txXfrm>
        <a:off x="22703" y="3497665"/>
        <a:ext cx="6126793" cy="419669"/>
      </dsp:txXfrm>
    </dsp:sp>
    <dsp:sp modelId="{7920632E-0BB4-48AA-9317-6FE76BD355C6}">
      <dsp:nvSpPr>
        <dsp:cNvPr id="0" name=""/>
        <dsp:cNvSpPr/>
      </dsp:nvSpPr>
      <dsp:spPr>
        <a:xfrm>
          <a:off x="0" y="3983237"/>
          <a:ext cx="6172199" cy="465075"/>
        </a:xfrm>
        <a:prstGeom prst="roundRect">
          <a:avLst/>
        </a:prstGeom>
        <a:solidFill>
          <a:srgbClr val="4650A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Michelle Ryan (Programme Lead)</a:t>
          </a:r>
        </a:p>
      </dsp:txBody>
      <dsp:txXfrm>
        <a:off x="22703" y="4005940"/>
        <a:ext cx="6126793" cy="4196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06749-2EEC-4F3D-A17A-6F5B13666EA0}">
      <dsp:nvSpPr>
        <dsp:cNvPr id="0" name=""/>
        <dsp:cNvSpPr/>
      </dsp:nvSpPr>
      <dsp:spPr>
        <a:xfrm>
          <a:off x="0" y="4307"/>
          <a:ext cx="6364224" cy="917536"/>
        </a:xfrm>
        <a:prstGeom prst="roundRect">
          <a:avLst>
            <a:gd name="adj" fmla="val 10000"/>
          </a:avLst>
        </a:prstGeom>
        <a:solidFill>
          <a:srgbClr val="4650A8"/>
        </a:solidFill>
        <a:ln>
          <a:noFill/>
        </a:ln>
        <a:effectLst/>
      </dsp:spPr>
      <dsp:style>
        <a:lnRef idx="0">
          <a:scrgbClr r="0" g="0" b="0"/>
        </a:lnRef>
        <a:fillRef idx="1">
          <a:scrgbClr r="0" g="0" b="0"/>
        </a:fillRef>
        <a:effectRef idx="0">
          <a:scrgbClr r="0" g="0" b="0"/>
        </a:effectRef>
        <a:fontRef idx="minor"/>
      </dsp:style>
    </dsp:sp>
    <dsp:sp modelId="{3B88400E-6D3B-4126-B8A0-5D09EF7AF4A5}">
      <dsp:nvSpPr>
        <dsp:cNvPr id="0" name=""/>
        <dsp:cNvSpPr/>
      </dsp:nvSpPr>
      <dsp:spPr>
        <a:xfrm>
          <a:off x="277554" y="210753"/>
          <a:ext cx="504644" cy="5046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0645B2-0046-49F1-B247-893B2A9DDE0F}">
      <dsp:nvSpPr>
        <dsp:cNvPr id="0" name=""/>
        <dsp:cNvSpPr/>
      </dsp:nvSpPr>
      <dsp:spPr>
        <a:xfrm>
          <a:off x="1059754" y="430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755650">
            <a:lnSpc>
              <a:spcPct val="90000"/>
            </a:lnSpc>
            <a:spcBef>
              <a:spcPct val="0"/>
            </a:spcBef>
            <a:spcAft>
              <a:spcPct val="35000"/>
            </a:spcAft>
            <a:buNone/>
          </a:pPr>
          <a:r>
            <a:rPr lang="en-GB" sz="1700" b="1" kern="1200" dirty="0"/>
            <a:t>DOIs and Indexing:</a:t>
          </a:r>
          <a:r>
            <a:rPr lang="en-GB" sz="1700" kern="1200" dirty="0"/>
            <a:t> Moving toward assigning DOIs (Digital Object Identifiers) to articles to increase discoverability.</a:t>
          </a:r>
          <a:endParaRPr lang="en-US" sz="1700" kern="1200" dirty="0"/>
        </a:p>
      </dsp:txBody>
      <dsp:txXfrm>
        <a:off x="1059754" y="4307"/>
        <a:ext cx="5304469" cy="917536"/>
      </dsp:txXfrm>
    </dsp:sp>
    <dsp:sp modelId="{4A3EA751-E7E8-4C6D-90AD-158807D15D7C}">
      <dsp:nvSpPr>
        <dsp:cNvPr id="0" name=""/>
        <dsp:cNvSpPr/>
      </dsp:nvSpPr>
      <dsp:spPr>
        <a:xfrm>
          <a:off x="0" y="1151227"/>
          <a:ext cx="6364224" cy="917536"/>
        </a:xfrm>
        <a:prstGeom prst="roundRect">
          <a:avLst>
            <a:gd name="adj" fmla="val 10000"/>
          </a:avLst>
        </a:prstGeom>
        <a:solidFill>
          <a:srgbClr val="156082"/>
        </a:solidFill>
        <a:ln>
          <a:noFill/>
        </a:ln>
        <a:effectLst/>
      </dsp:spPr>
      <dsp:style>
        <a:lnRef idx="0">
          <a:scrgbClr r="0" g="0" b="0"/>
        </a:lnRef>
        <a:fillRef idx="1">
          <a:scrgbClr r="0" g="0" b="0"/>
        </a:fillRef>
        <a:effectRef idx="0">
          <a:scrgbClr r="0" g="0" b="0"/>
        </a:effectRef>
        <a:fontRef idx="minor"/>
      </dsp:style>
    </dsp:sp>
    <dsp:sp modelId="{7DFC26C3-1040-4070-B8FD-5F397BF45844}">
      <dsp:nvSpPr>
        <dsp:cNvPr id="0" name=""/>
        <dsp:cNvSpPr/>
      </dsp:nvSpPr>
      <dsp:spPr>
        <a:xfrm>
          <a:off x="277554" y="1357673"/>
          <a:ext cx="504644" cy="5046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CA6B88-9C6E-4683-8E59-4B0956F354DA}">
      <dsp:nvSpPr>
        <dsp:cNvPr id="0" name=""/>
        <dsp:cNvSpPr/>
      </dsp:nvSpPr>
      <dsp:spPr>
        <a:xfrm>
          <a:off x="1059754" y="115122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755650">
            <a:lnSpc>
              <a:spcPct val="90000"/>
            </a:lnSpc>
            <a:spcBef>
              <a:spcPct val="0"/>
            </a:spcBef>
            <a:spcAft>
              <a:spcPct val="35000"/>
            </a:spcAft>
            <a:buNone/>
          </a:pPr>
          <a:r>
            <a:rPr lang="en-GB" sz="1700" b="1" kern="1200"/>
            <a:t>Embedded Information Literacy:</a:t>
          </a:r>
          <a:r>
            <a:rPr lang="en-GB" sz="1700" kern="1200"/>
            <a:t> Integrating a "Writing for Publication" module directly into the curricula in relevant programmes.</a:t>
          </a:r>
          <a:endParaRPr lang="en-US" sz="1700" kern="1200"/>
        </a:p>
      </dsp:txBody>
      <dsp:txXfrm>
        <a:off x="1059754" y="1151227"/>
        <a:ext cx="5304469" cy="917536"/>
      </dsp:txXfrm>
    </dsp:sp>
    <dsp:sp modelId="{53B7C3F0-5476-4ACE-9A73-19015FEEBFDA}">
      <dsp:nvSpPr>
        <dsp:cNvPr id="0" name=""/>
        <dsp:cNvSpPr/>
      </dsp:nvSpPr>
      <dsp:spPr>
        <a:xfrm>
          <a:off x="0" y="2298147"/>
          <a:ext cx="6364224" cy="917536"/>
        </a:xfrm>
        <a:prstGeom prst="roundRect">
          <a:avLst>
            <a:gd name="adj" fmla="val 10000"/>
          </a:avLst>
        </a:prstGeom>
        <a:solidFill>
          <a:srgbClr val="4650A8"/>
        </a:solidFill>
        <a:ln>
          <a:noFill/>
        </a:ln>
        <a:effectLst/>
      </dsp:spPr>
      <dsp:style>
        <a:lnRef idx="0">
          <a:scrgbClr r="0" g="0" b="0"/>
        </a:lnRef>
        <a:fillRef idx="1">
          <a:scrgbClr r="0" g="0" b="0"/>
        </a:fillRef>
        <a:effectRef idx="0">
          <a:scrgbClr r="0" g="0" b="0"/>
        </a:effectRef>
        <a:fontRef idx="minor"/>
      </dsp:style>
    </dsp:sp>
    <dsp:sp modelId="{E61D5A47-1D60-4AB6-BF58-3B9F04670674}">
      <dsp:nvSpPr>
        <dsp:cNvPr id="0" name=""/>
        <dsp:cNvSpPr/>
      </dsp:nvSpPr>
      <dsp:spPr>
        <a:xfrm>
          <a:off x="277554" y="2504593"/>
          <a:ext cx="504644" cy="5046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DBE12C-47AA-4697-AD73-63FD36F066E6}">
      <dsp:nvSpPr>
        <dsp:cNvPr id="0" name=""/>
        <dsp:cNvSpPr/>
      </dsp:nvSpPr>
      <dsp:spPr>
        <a:xfrm>
          <a:off x="1059754" y="229814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755650">
            <a:lnSpc>
              <a:spcPct val="90000"/>
            </a:lnSpc>
            <a:spcBef>
              <a:spcPct val="0"/>
            </a:spcBef>
            <a:spcAft>
              <a:spcPct val="35000"/>
            </a:spcAft>
            <a:buNone/>
          </a:pPr>
          <a:r>
            <a:rPr lang="en-GB" sz="1700" b="1" kern="1200"/>
            <a:t>Alumni Engagement:</a:t>
          </a:r>
          <a:r>
            <a:rPr lang="en-GB" sz="1700" kern="1200"/>
            <a:t> Keeping the door open for graduates to publish their industry insights post-qualification, fostering a lifelong learning community.</a:t>
          </a:r>
          <a:endParaRPr lang="en-US" sz="1700" kern="1200"/>
        </a:p>
      </dsp:txBody>
      <dsp:txXfrm>
        <a:off x="1059754" y="2298147"/>
        <a:ext cx="5304469" cy="917536"/>
      </dsp:txXfrm>
    </dsp:sp>
    <dsp:sp modelId="{01DFCC37-FAE9-42E9-BA8B-EE6EAB1CB9CB}">
      <dsp:nvSpPr>
        <dsp:cNvPr id="0" name=""/>
        <dsp:cNvSpPr/>
      </dsp:nvSpPr>
      <dsp:spPr>
        <a:xfrm>
          <a:off x="0" y="3445068"/>
          <a:ext cx="6364224" cy="917536"/>
        </a:xfrm>
        <a:prstGeom prst="roundRect">
          <a:avLst>
            <a:gd name="adj" fmla="val 10000"/>
          </a:avLst>
        </a:prstGeom>
        <a:solidFill>
          <a:srgbClr val="156082"/>
        </a:solidFill>
        <a:ln>
          <a:noFill/>
        </a:ln>
        <a:effectLst/>
      </dsp:spPr>
      <dsp:style>
        <a:lnRef idx="0">
          <a:scrgbClr r="0" g="0" b="0"/>
        </a:lnRef>
        <a:fillRef idx="1">
          <a:scrgbClr r="0" g="0" b="0"/>
        </a:fillRef>
        <a:effectRef idx="0">
          <a:scrgbClr r="0" g="0" b="0"/>
        </a:effectRef>
        <a:fontRef idx="minor"/>
      </dsp:style>
    </dsp:sp>
    <dsp:sp modelId="{A832D926-506F-41A8-AF77-20FE8FB04D49}">
      <dsp:nvSpPr>
        <dsp:cNvPr id="0" name=""/>
        <dsp:cNvSpPr/>
      </dsp:nvSpPr>
      <dsp:spPr>
        <a:xfrm>
          <a:off x="277554" y="3651513"/>
          <a:ext cx="504644" cy="5046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CCA084-17D1-45A0-BF58-C8022CA98CAF}">
      <dsp:nvSpPr>
        <dsp:cNvPr id="0" name=""/>
        <dsp:cNvSpPr/>
      </dsp:nvSpPr>
      <dsp:spPr>
        <a:xfrm>
          <a:off x="1059754" y="344506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755650">
            <a:lnSpc>
              <a:spcPct val="90000"/>
            </a:lnSpc>
            <a:spcBef>
              <a:spcPct val="0"/>
            </a:spcBef>
            <a:spcAft>
              <a:spcPct val="35000"/>
            </a:spcAft>
            <a:buNone/>
          </a:pPr>
          <a:r>
            <a:rPr lang="en-GB" sz="1700" b="1" kern="1200"/>
            <a:t>Measuring Impact: </a:t>
          </a:r>
          <a:r>
            <a:rPr lang="en-GB" sz="1700" kern="1200"/>
            <a:t>Through </a:t>
          </a:r>
          <a:r>
            <a:rPr lang="en-GB" sz="1700" kern="1200" err="1"/>
            <a:t>Altmetric</a:t>
          </a:r>
          <a:r>
            <a:rPr lang="en-GB" sz="1700" kern="1200"/>
            <a:t> &amp; Analytics</a:t>
          </a:r>
          <a:endParaRPr lang="en-US" sz="1700" kern="1200"/>
        </a:p>
      </dsp:txBody>
      <dsp:txXfrm>
        <a:off x="1059754" y="3445068"/>
        <a:ext cx="5304469" cy="917536"/>
      </dsp:txXfrm>
    </dsp:sp>
    <dsp:sp modelId="{D8C2375A-ED2E-4376-B7FF-749434A32AFE}">
      <dsp:nvSpPr>
        <dsp:cNvPr id="0" name=""/>
        <dsp:cNvSpPr/>
      </dsp:nvSpPr>
      <dsp:spPr>
        <a:xfrm>
          <a:off x="0" y="4591988"/>
          <a:ext cx="6364224" cy="917536"/>
        </a:xfrm>
        <a:prstGeom prst="roundRect">
          <a:avLst>
            <a:gd name="adj" fmla="val 10000"/>
          </a:avLst>
        </a:prstGeom>
        <a:solidFill>
          <a:srgbClr val="4650A8"/>
        </a:solidFill>
        <a:ln>
          <a:noFill/>
        </a:ln>
        <a:effectLst/>
      </dsp:spPr>
      <dsp:style>
        <a:lnRef idx="0">
          <a:scrgbClr r="0" g="0" b="0"/>
        </a:lnRef>
        <a:fillRef idx="1">
          <a:scrgbClr r="0" g="0" b="0"/>
        </a:fillRef>
        <a:effectRef idx="0">
          <a:scrgbClr r="0" g="0" b="0"/>
        </a:effectRef>
        <a:fontRef idx="minor"/>
      </dsp:style>
    </dsp:sp>
    <dsp:sp modelId="{A6109ED7-D317-4593-8F5A-B7ACD3895DC2}">
      <dsp:nvSpPr>
        <dsp:cNvPr id="0" name=""/>
        <dsp:cNvSpPr/>
      </dsp:nvSpPr>
      <dsp:spPr>
        <a:xfrm>
          <a:off x="277554" y="4798433"/>
          <a:ext cx="504644" cy="5046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3AED8D-830D-4AE6-9EBE-B37F1B12B94A}">
      <dsp:nvSpPr>
        <dsp:cNvPr id="0" name=""/>
        <dsp:cNvSpPr/>
      </dsp:nvSpPr>
      <dsp:spPr>
        <a:xfrm>
          <a:off x="1059754" y="459198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755650">
            <a:lnSpc>
              <a:spcPct val="90000"/>
            </a:lnSpc>
            <a:spcBef>
              <a:spcPct val="0"/>
            </a:spcBef>
            <a:spcAft>
              <a:spcPct val="35000"/>
            </a:spcAft>
            <a:buNone/>
          </a:pPr>
          <a:r>
            <a:rPr lang="en-GB" sz="1700" b="1" kern="1200" dirty="0"/>
            <a:t>Increased Student Engagement: </a:t>
          </a:r>
          <a:r>
            <a:rPr lang="en-GB" sz="1700" kern="1200" dirty="0"/>
            <a:t>Include a student on Editorial Board</a:t>
          </a:r>
          <a:endParaRPr lang="en-US" sz="1700" kern="1200" dirty="0"/>
        </a:p>
      </dsp:txBody>
      <dsp:txXfrm>
        <a:off x="1059754" y="4591988"/>
        <a:ext cx="5304469" cy="91753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EF35E4-F1D4-419E-938C-13C61407E3D5}" type="datetimeFigureOut">
              <a:rPr lang="en-IE" smtClean="0"/>
              <a:t>16/03/2026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A48CB9-23E7-4A0F-9A6E-35A682A9378D}" type="slidenum">
              <a:rPr lang="en-IE" smtClean="0"/>
              <a:t>‹#›</a:t>
            </a:fld>
            <a:endParaRPr lang="en-IE"/>
          </a:p>
        </p:txBody>
      </p:sp>
    </p:spTree>
    <p:extLst>
      <p:ext uri="{BB962C8B-B14F-4D97-AF65-F5344CB8AC3E}">
        <p14:creationId xmlns:p14="http://schemas.microsoft.com/office/powerpoint/2010/main" val="2804798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pPr>
              <a:lnSpc>
                <a:spcPct val="107000"/>
              </a:lnSpc>
              <a:spcAft>
                <a:spcPts val="800"/>
              </a:spcAft>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45C6C-5994-46EF-80EF-BE3E54C7BB17}" type="slidenum">
              <a:rPr kumimoji="0" lang="en-I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3201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E2841">
                    <a:lumMod val="90000"/>
                    <a:lumOff val="10000"/>
                  </a:srgbClr>
                </a:solidFill>
                <a:effectLst/>
                <a:uLnTx/>
                <a:uFillTx/>
                <a:latin typeface="Lato" panose="020F0502020204030203" pitchFamily="34" charset="0"/>
                <a:ea typeface="Lato" panose="020F0502020204030203" pitchFamily="34" charset="0"/>
                <a:cs typeface="Lato" panose="020F0502020204030203" pitchFamily="34" charset="0"/>
              </a:rPr>
              <a:t>Innopharma Education </a:t>
            </a:r>
            <a:r>
              <a:rPr kumimoji="0" lang="en-GB" sz="1200" b="0" i="0" u="none" strike="noStrike" kern="1200" cap="none" spc="0" normalizeH="0" baseline="0" noProof="0">
                <a:ln>
                  <a:noFill/>
                </a:ln>
                <a:solidFill>
                  <a:srgbClr val="0E2841">
                    <a:lumMod val="90000"/>
                    <a:lumOff val="10000"/>
                  </a:srgbClr>
                </a:solidFill>
                <a:effectLst/>
                <a:uLnTx/>
                <a:uFillTx/>
                <a:latin typeface="Lato" panose="020F0502020204030203" pitchFamily="34" charset="0"/>
                <a:ea typeface="Lato" panose="020F0502020204030203" pitchFamily="34" charset="0"/>
                <a:cs typeface="Lato" panose="020F0502020204030203" pitchFamily="34" charset="0"/>
              </a:rPr>
              <a:t>gives individuals and businesses the skills advantage they need for </a:t>
            </a:r>
            <a:r>
              <a:rPr kumimoji="0" lang="en-GB" sz="1200" b="1" i="0" u="none" strike="noStrike" kern="1200" cap="none" spc="0" normalizeH="0" baseline="0" noProof="0">
                <a:ln>
                  <a:noFill/>
                </a:ln>
                <a:solidFill>
                  <a:srgbClr val="0E2841">
                    <a:lumMod val="90000"/>
                    <a:lumOff val="10000"/>
                  </a:srgbClr>
                </a:solidFill>
                <a:effectLst/>
                <a:uLnTx/>
                <a:uFillTx/>
                <a:latin typeface="Lato" panose="020F0502020204030203" pitchFamily="34" charset="0"/>
                <a:ea typeface="Lato" panose="020F0502020204030203" pitchFamily="34" charset="0"/>
                <a:cs typeface="Lato" panose="020F0502020204030203" pitchFamily="34" charset="0"/>
              </a:rPr>
              <a:t>career and commercial success </a:t>
            </a:r>
            <a:r>
              <a:rPr kumimoji="0" lang="en-GB" sz="1200" b="0" i="0" u="none" strike="noStrike" kern="1200" cap="none" spc="0" normalizeH="0" baseline="0" noProof="0">
                <a:ln>
                  <a:noFill/>
                </a:ln>
                <a:solidFill>
                  <a:srgbClr val="0E2841">
                    <a:lumMod val="90000"/>
                    <a:lumOff val="10000"/>
                  </a:srgbClr>
                </a:solidFill>
                <a:effectLst/>
                <a:uLnTx/>
                <a:uFillTx/>
                <a:latin typeface="Lato" panose="020F0502020204030203" pitchFamily="34" charset="0"/>
                <a:ea typeface="Lato" panose="020F0502020204030203" pitchFamily="34" charset="0"/>
                <a:cs typeface="Lato" panose="020F0502020204030203" pitchFamily="34" charset="0"/>
              </a:rPr>
              <a:t>in the life sciences.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E2841">
                    <a:lumMod val="90000"/>
                    <a:lumOff val="10000"/>
                  </a:srgbClr>
                </a:solidFill>
                <a:effectLst/>
                <a:uLnTx/>
                <a:uFillTx/>
                <a:latin typeface="Lato" panose="020F0502020204030203" pitchFamily="34" charset="0"/>
                <a:ea typeface="Lato" panose="020F0502020204030203" pitchFamily="34" charset="0"/>
                <a:cs typeface="Lato" panose="020F0502020204030203" pitchFamily="34" charset="0"/>
              </a:rPr>
              <a:t>Our </a:t>
            </a:r>
            <a:r>
              <a:rPr kumimoji="0" lang="en-GB" sz="1200" b="1" i="0" u="none" strike="noStrike" kern="1200" cap="none" spc="0" normalizeH="0" baseline="0" noProof="0">
                <a:ln>
                  <a:noFill/>
                </a:ln>
                <a:solidFill>
                  <a:srgbClr val="0E2841">
                    <a:lumMod val="90000"/>
                    <a:lumOff val="10000"/>
                  </a:srgbClr>
                </a:solidFill>
                <a:effectLst/>
                <a:uLnTx/>
                <a:uFillTx/>
                <a:latin typeface="Lato" panose="020F0502020204030203" pitchFamily="34" charset="0"/>
                <a:ea typeface="Lato" panose="020F0502020204030203" pitchFamily="34" charset="0"/>
                <a:cs typeface="Lato" panose="020F0502020204030203" pitchFamily="34" charset="0"/>
              </a:rPr>
              <a:t>accredited courses </a:t>
            </a:r>
            <a:r>
              <a:rPr kumimoji="0" lang="en-GB" sz="1200" b="0" i="0" u="none" strike="noStrike" kern="1200" cap="none" spc="0" normalizeH="0" baseline="0" noProof="0">
                <a:ln>
                  <a:noFill/>
                </a:ln>
                <a:solidFill>
                  <a:srgbClr val="0E2841">
                    <a:lumMod val="90000"/>
                    <a:lumOff val="10000"/>
                  </a:srgbClr>
                </a:solidFill>
                <a:effectLst/>
                <a:uLnTx/>
                <a:uFillTx/>
                <a:latin typeface="Lato" panose="020F0502020204030203" pitchFamily="34" charset="0"/>
                <a:ea typeface="Lato" panose="020F0502020204030203" pitchFamily="34" charset="0"/>
                <a:cs typeface="Lato" panose="020F0502020204030203" pitchFamily="34" charset="0"/>
              </a:rPr>
              <a:t>combine industry context and practical applications with rich insights into high-tech developments.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E2841">
                  <a:lumMod val="90000"/>
                  <a:lumOff val="10000"/>
                </a:srgbClr>
              </a:solidFill>
              <a:effectLst/>
              <a:uLnTx/>
              <a:uFillTx/>
              <a:latin typeface="Lato" panose="020F0502020204030203" pitchFamily="34" charset="0"/>
              <a:ea typeface="Lato" panose="020F0502020204030203" pitchFamily="34" charset="0"/>
              <a:cs typeface="Lato" panose="020F0502020204030203" pitchFamily="34" charset="0"/>
            </a:endParaRPr>
          </a:p>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07C42-1A62-4DF2-9EB3-D40174CA5D30}"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80472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E8A48CB9-23E7-4A0F-9A6E-35A682A9378D}" type="slidenum">
              <a:rPr lang="en-IE" smtClean="0"/>
              <a:t>8</a:t>
            </a:fld>
            <a:endParaRPr lang="en-IE"/>
          </a:p>
        </p:txBody>
      </p:sp>
    </p:spTree>
    <p:extLst>
      <p:ext uri="{BB962C8B-B14F-4D97-AF65-F5344CB8AC3E}">
        <p14:creationId xmlns:p14="http://schemas.microsoft.com/office/powerpoint/2010/main" val="4225484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en-IE"/>
              <a:t>Facts &amp; Figures</a:t>
            </a:r>
          </a:p>
          <a:p>
            <a:endParaRPr lang="en-IE"/>
          </a:p>
          <a:p>
            <a:r>
              <a:rPr lang="en-IE"/>
              <a:t>20 articles across the first 2 issues</a:t>
            </a:r>
          </a:p>
          <a:p>
            <a:endParaRPr lang="en-IE"/>
          </a:p>
          <a:p>
            <a:r>
              <a:rPr lang="en-IE"/>
              <a:t>13 Student articles (ranging from learners at QQI level 6 to Master’s).</a:t>
            </a:r>
          </a:p>
          <a:p>
            <a:endParaRPr lang="en-IE"/>
          </a:p>
          <a:p>
            <a:r>
              <a:rPr lang="en-IE"/>
              <a:t> Published and made available on our institutional repository </a:t>
            </a:r>
          </a:p>
          <a:p>
            <a:endParaRPr lang="en-IE"/>
          </a:p>
        </p:txBody>
      </p:sp>
      <p:sp>
        <p:nvSpPr>
          <p:cNvPr id="4" name="Slide Number Placeholder 3"/>
          <p:cNvSpPr>
            <a:spLocks noGrp="1"/>
          </p:cNvSpPr>
          <p:nvPr>
            <p:ph type="sldNum" sz="quarter" idx="5"/>
          </p:nvPr>
        </p:nvSpPr>
        <p:spPr/>
        <p:txBody>
          <a:bodyPr/>
          <a:lstStyle/>
          <a:p>
            <a:fld id="{E8A48CB9-23E7-4A0F-9A6E-35A682A9378D}" type="slidenum">
              <a:rPr lang="en-IE" smtClean="0"/>
              <a:t>9</a:t>
            </a:fld>
            <a:endParaRPr lang="en-IE"/>
          </a:p>
        </p:txBody>
      </p:sp>
    </p:spTree>
    <p:extLst>
      <p:ext uri="{BB962C8B-B14F-4D97-AF65-F5344CB8AC3E}">
        <p14:creationId xmlns:p14="http://schemas.microsoft.com/office/powerpoint/2010/main" val="3459940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F99AA-2B0C-5A51-C284-6AEC7F536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54E687-E1E7-B4A3-BC72-F9A1A4B3C6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F577A6-BEAE-C4EE-1DF9-E75F8754010C}"/>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4BD2E878-600A-1DAD-7A16-1767369D2129}"/>
              </a:ext>
            </a:extLst>
          </p:cNvPr>
          <p:cNvSpPr>
            <a:spLocks noGrp="1"/>
          </p:cNvSpPr>
          <p:nvPr>
            <p:ph type="sldNum" sz="quarter" idx="5"/>
          </p:nvPr>
        </p:nvSpPr>
        <p:spPr/>
        <p:txBody>
          <a:bodyPr/>
          <a:lstStyle/>
          <a:p>
            <a:fld id="{E8A48CB9-23E7-4A0F-9A6E-35A682A9378D}" type="slidenum">
              <a:rPr lang="en-IE" smtClean="0"/>
              <a:t>12</a:t>
            </a:fld>
            <a:endParaRPr lang="en-IE"/>
          </a:p>
        </p:txBody>
      </p:sp>
    </p:spTree>
    <p:extLst>
      <p:ext uri="{BB962C8B-B14F-4D97-AF65-F5344CB8AC3E}">
        <p14:creationId xmlns:p14="http://schemas.microsoft.com/office/powerpoint/2010/main" val="119409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E8A48CB9-23E7-4A0F-9A6E-35A682A9378D}" type="slidenum">
              <a:rPr lang="en-IE" smtClean="0"/>
              <a:t>13</a:t>
            </a:fld>
            <a:endParaRPr lang="en-IE"/>
          </a:p>
        </p:txBody>
      </p:sp>
    </p:spTree>
    <p:extLst>
      <p:ext uri="{BB962C8B-B14F-4D97-AF65-F5344CB8AC3E}">
        <p14:creationId xmlns:p14="http://schemas.microsoft.com/office/powerpoint/2010/main" val="199926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E8A48CB9-23E7-4A0F-9A6E-35A682A9378D}" type="slidenum">
              <a:rPr lang="en-IE" smtClean="0"/>
              <a:t>14</a:t>
            </a:fld>
            <a:endParaRPr lang="en-IE"/>
          </a:p>
        </p:txBody>
      </p:sp>
    </p:spTree>
    <p:extLst>
      <p:ext uri="{BB962C8B-B14F-4D97-AF65-F5344CB8AC3E}">
        <p14:creationId xmlns:p14="http://schemas.microsoft.com/office/powerpoint/2010/main" val="2933271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E8A48CB9-23E7-4A0F-9A6E-35A682A9378D}" type="slidenum">
              <a:rPr lang="en-IE" smtClean="0"/>
              <a:t>15</a:t>
            </a:fld>
            <a:endParaRPr lang="en-IE"/>
          </a:p>
        </p:txBody>
      </p:sp>
    </p:spTree>
    <p:extLst>
      <p:ext uri="{BB962C8B-B14F-4D97-AF65-F5344CB8AC3E}">
        <p14:creationId xmlns:p14="http://schemas.microsoft.com/office/powerpoint/2010/main" val="13003825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man, holding, people&#10;&#10;Description automatically generated">
            <a:extLst>
              <a:ext uri="{FF2B5EF4-FFF2-40B4-BE49-F238E27FC236}">
                <a16:creationId xmlns:a16="http://schemas.microsoft.com/office/drawing/2014/main" id="{F61F3DCE-C3BA-EB4F-BA03-6F696FDE2C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097" y="0"/>
            <a:ext cx="12167809" cy="6858000"/>
          </a:xfrm>
          <a:prstGeom prst="rect">
            <a:avLst/>
          </a:prstGeom>
        </p:spPr>
      </p:pic>
      <p:sp>
        <p:nvSpPr>
          <p:cNvPr id="2" name="Title 1"/>
          <p:cNvSpPr>
            <a:spLocks noGrp="1"/>
          </p:cNvSpPr>
          <p:nvPr>
            <p:ph type="ctrTitle"/>
          </p:nvPr>
        </p:nvSpPr>
        <p:spPr>
          <a:xfrm>
            <a:off x="527381" y="2150302"/>
            <a:ext cx="10058400" cy="1719064"/>
          </a:xfrm>
        </p:spPr>
        <p:txBody>
          <a:bodyPr anchor="t"/>
          <a:lstStyle>
            <a:lvl1pPr>
              <a:defRPr sz="3300">
                <a:ln>
                  <a:noFill/>
                </a:ln>
                <a:solidFill>
                  <a:schemeClr val="bg1"/>
                </a:solidFill>
              </a:defRPr>
            </a:lvl1pPr>
          </a:lstStyle>
          <a:p>
            <a:r>
              <a:rPr lang="en-US"/>
              <a:t>Click to edit Master title style</a:t>
            </a:r>
          </a:p>
        </p:txBody>
      </p:sp>
      <p:sp>
        <p:nvSpPr>
          <p:cNvPr id="3" name="Subtitle 2"/>
          <p:cNvSpPr>
            <a:spLocks noGrp="1"/>
          </p:cNvSpPr>
          <p:nvPr>
            <p:ph type="subTitle" idx="1"/>
          </p:nvPr>
        </p:nvSpPr>
        <p:spPr>
          <a:xfrm>
            <a:off x="527381" y="4005064"/>
            <a:ext cx="8615680" cy="720080"/>
          </a:xfrm>
        </p:spPr>
        <p:txBody>
          <a:bodyPr anchor="t">
            <a:normAutofit/>
          </a:bodyPr>
          <a:lstStyle>
            <a:lvl1pPr marL="0" indent="0" algn="l">
              <a:buNone/>
              <a:defRPr sz="15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Rectangle 3">
            <a:extLst>
              <a:ext uri="{FF2B5EF4-FFF2-40B4-BE49-F238E27FC236}">
                <a16:creationId xmlns:a16="http://schemas.microsoft.com/office/drawing/2014/main" id="{FD1DF2E5-6C5E-7E48-8D31-CE9602C0793D}"/>
              </a:ext>
            </a:extLst>
          </p:cNvPr>
          <p:cNvSpPr/>
          <p:nvPr userDrawn="1"/>
        </p:nvSpPr>
        <p:spPr>
          <a:xfrm>
            <a:off x="411981" y="6567362"/>
            <a:ext cx="647934" cy="184666"/>
          </a:xfrm>
          <a:prstGeom prst="rect">
            <a:avLst/>
          </a:prstGeom>
        </p:spPr>
        <p:txBody>
          <a:bodyPr wrap="none">
            <a:spAutoFit/>
          </a:bodyPr>
          <a:lstStyle/>
          <a:p>
            <a:r>
              <a:rPr lang="en-IE" sz="600" b="0" i="0" u="none" strike="noStrike">
                <a:solidFill>
                  <a:srgbClr val="FFFFFF"/>
                </a:solidFill>
                <a:effectLst/>
                <a:latin typeface="Calibri" panose="020F0502020204030204" pitchFamily="34" charset="0"/>
              </a:rPr>
              <a:t>© </a:t>
            </a:r>
            <a:r>
              <a:rPr lang="en-IE" sz="600" b="0" i="0" u="none" strike="noStrike" err="1">
                <a:solidFill>
                  <a:srgbClr val="FFFFFF"/>
                </a:solidFill>
                <a:effectLst/>
                <a:latin typeface="Calibri" panose="020F0502020204030204" pitchFamily="34" charset="0"/>
              </a:rPr>
              <a:t>Innopharma</a:t>
            </a:r>
            <a:endParaRPr lang="en-US" sz="600">
              <a:solidFill>
                <a:srgbClr val="FFFFFF"/>
              </a:solidFill>
            </a:endParaRPr>
          </a:p>
        </p:txBody>
      </p:sp>
    </p:spTree>
    <p:extLst>
      <p:ext uri="{BB962C8B-B14F-4D97-AF65-F5344CB8AC3E}">
        <p14:creationId xmlns:p14="http://schemas.microsoft.com/office/powerpoint/2010/main" val="2313998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6" name="Picture 5" descr="A group of people in a dark room&#10;&#10;Description automatically generated">
            <a:extLst>
              <a:ext uri="{FF2B5EF4-FFF2-40B4-BE49-F238E27FC236}">
                <a16:creationId xmlns:a16="http://schemas.microsoft.com/office/drawing/2014/main" id="{74E9C679-F963-4743-B0E3-E3470E66EB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57" y="0"/>
            <a:ext cx="12157089" cy="6858000"/>
          </a:xfrm>
          <a:prstGeom prst="rect">
            <a:avLst/>
          </a:prstGeom>
        </p:spPr>
      </p:pic>
      <p:sp>
        <p:nvSpPr>
          <p:cNvPr id="2" name="Title 1"/>
          <p:cNvSpPr>
            <a:spLocks noGrp="1"/>
          </p:cNvSpPr>
          <p:nvPr>
            <p:ph type="ctrTitle"/>
          </p:nvPr>
        </p:nvSpPr>
        <p:spPr>
          <a:xfrm>
            <a:off x="527381" y="2150302"/>
            <a:ext cx="10058400" cy="1719064"/>
          </a:xfrm>
        </p:spPr>
        <p:txBody>
          <a:bodyPr anchor="t"/>
          <a:lstStyle>
            <a:lvl1pPr>
              <a:defRPr sz="3300">
                <a:ln>
                  <a:noFill/>
                </a:ln>
                <a:solidFill>
                  <a:schemeClr val="bg1"/>
                </a:solidFill>
              </a:defRPr>
            </a:lvl1pPr>
          </a:lstStyle>
          <a:p>
            <a:r>
              <a:rPr lang="en-US"/>
              <a:t>Click to edit Master title style</a:t>
            </a:r>
          </a:p>
        </p:txBody>
      </p:sp>
      <p:sp>
        <p:nvSpPr>
          <p:cNvPr id="3" name="Subtitle 2"/>
          <p:cNvSpPr>
            <a:spLocks noGrp="1"/>
          </p:cNvSpPr>
          <p:nvPr>
            <p:ph type="subTitle" idx="1"/>
          </p:nvPr>
        </p:nvSpPr>
        <p:spPr>
          <a:xfrm>
            <a:off x="527381" y="4005064"/>
            <a:ext cx="8615680" cy="720080"/>
          </a:xfrm>
        </p:spPr>
        <p:txBody>
          <a:bodyPr anchor="t">
            <a:normAutofit/>
          </a:bodyPr>
          <a:lstStyle>
            <a:lvl1pPr marL="0" indent="0" algn="l">
              <a:buNone/>
              <a:defRPr sz="15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5" name="Rectangle 4">
            <a:extLst>
              <a:ext uri="{FF2B5EF4-FFF2-40B4-BE49-F238E27FC236}">
                <a16:creationId xmlns:a16="http://schemas.microsoft.com/office/drawing/2014/main" id="{0AF1EC81-F7B1-C348-A495-522C9D83631E}"/>
              </a:ext>
            </a:extLst>
          </p:cNvPr>
          <p:cNvSpPr/>
          <p:nvPr userDrawn="1"/>
        </p:nvSpPr>
        <p:spPr>
          <a:xfrm>
            <a:off x="411981" y="6567362"/>
            <a:ext cx="647934" cy="184666"/>
          </a:xfrm>
          <a:prstGeom prst="rect">
            <a:avLst/>
          </a:prstGeom>
        </p:spPr>
        <p:txBody>
          <a:bodyPr wrap="none">
            <a:spAutoFit/>
          </a:bodyPr>
          <a:lstStyle/>
          <a:p>
            <a:r>
              <a:rPr lang="en-IE" sz="600" b="0" i="0" u="none" strike="noStrike">
                <a:solidFill>
                  <a:srgbClr val="FFFFFF"/>
                </a:solidFill>
                <a:effectLst/>
                <a:latin typeface="Calibri" panose="020F0502020204030204" pitchFamily="34" charset="0"/>
              </a:rPr>
              <a:t>© </a:t>
            </a:r>
            <a:r>
              <a:rPr lang="en-IE" sz="600" b="0" i="0" u="none" strike="noStrike" err="1">
                <a:solidFill>
                  <a:srgbClr val="FFFFFF"/>
                </a:solidFill>
                <a:effectLst/>
                <a:latin typeface="Calibri" panose="020F0502020204030204" pitchFamily="34" charset="0"/>
              </a:rPr>
              <a:t>Innopharma</a:t>
            </a:r>
            <a:endParaRPr lang="en-US" sz="600">
              <a:solidFill>
                <a:srgbClr val="FFFFFF"/>
              </a:solidFill>
            </a:endParaRPr>
          </a:p>
        </p:txBody>
      </p:sp>
    </p:spTree>
    <p:extLst>
      <p:ext uri="{BB962C8B-B14F-4D97-AF65-F5344CB8AC3E}">
        <p14:creationId xmlns:p14="http://schemas.microsoft.com/office/powerpoint/2010/main" val="451151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A60C9FD8-D70E-3D41-B170-0A07BCFA3D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57" y="0"/>
            <a:ext cx="12157089" cy="6858000"/>
          </a:xfrm>
          <a:prstGeom prst="rect">
            <a:avLst/>
          </a:prstGeom>
        </p:spPr>
      </p:pic>
      <p:sp>
        <p:nvSpPr>
          <p:cNvPr id="2" name="Title 1"/>
          <p:cNvSpPr>
            <a:spLocks noGrp="1"/>
          </p:cNvSpPr>
          <p:nvPr>
            <p:ph type="ctrTitle"/>
          </p:nvPr>
        </p:nvSpPr>
        <p:spPr>
          <a:xfrm>
            <a:off x="527381" y="2358008"/>
            <a:ext cx="10058400" cy="1503040"/>
          </a:xfrm>
        </p:spPr>
        <p:txBody>
          <a:bodyPr anchor="t"/>
          <a:lstStyle>
            <a:lvl1pPr>
              <a:defRPr sz="3300">
                <a:ln>
                  <a:noFill/>
                </a:ln>
                <a:solidFill>
                  <a:schemeClr val="bg1"/>
                </a:solidFill>
              </a:defRPr>
            </a:lvl1pPr>
          </a:lstStyle>
          <a:p>
            <a:r>
              <a:rPr lang="en-US"/>
              <a:t>Click to edit Master title style</a:t>
            </a:r>
          </a:p>
        </p:txBody>
      </p:sp>
      <p:sp>
        <p:nvSpPr>
          <p:cNvPr id="3" name="Subtitle 2"/>
          <p:cNvSpPr>
            <a:spLocks noGrp="1"/>
          </p:cNvSpPr>
          <p:nvPr>
            <p:ph type="subTitle" idx="1"/>
          </p:nvPr>
        </p:nvSpPr>
        <p:spPr>
          <a:xfrm>
            <a:off x="527381" y="4005064"/>
            <a:ext cx="8615680" cy="720080"/>
          </a:xfrm>
        </p:spPr>
        <p:txBody>
          <a:bodyPr anchor="t">
            <a:normAutofit/>
          </a:bodyPr>
          <a:lstStyle>
            <a:lvl1pPr marL="0" indent="0" algn="l">
              <a:buNone/>
              <a:defRPr sz="15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6" name="Rectangle 5">
            <a:extLst>
              <a:ext uri="{FF2B5EF4-FFF2-40B4-BE49-F238E27FC236}">
                <a16:creationId xmlns:a16="http://schemas.microsoft.com/office/drawing/2014/main" id="{F071E07A-F56A-234B-873F-5F11E230B403}"/>
              </a:ext>
            </a:extLst>
          </p:cNvPr>
          <p:cNvSpPr/>
          <p:nvPr userDrawn="1"/>
        </p:nvSpPr>
        <p:spPr>
          <a:xfrm>
            <a:off x="411981" y="6567362"/>
            <a:ext cx="647934" cy="184666"/>
          </a:xfrm>
          <a:prstGeom prst="rect">
            <a:avLst/>
          </a:prstGeom>
        </p:spPr>
        <p:txBody>
          <a:bodyPr wrap="none">
            <a:spAutoFit/>
          </a:bodyPr>
          <a:lstStyle/>
          <a:p>
            <a:r>
              <a:rPr lang="en-IE" sz="600" b="0" i="0" u="none" strike="noStrike">
                <a:solidFill>
                  <a:srgbClr val="FFFFFF"/>
                </a:solidFill>
                <a:effectLst/>
                <a:latin typeface="Calibri" panose="020F0502020204030204" pitchFamily="34" charset="0"/>
              </a:rPr>
              <a:t>© </a:t>
            </a:r>
            <a:r>
              <a:rPr lang="en-IE" sz="600" b="0" i="0" u="none" strike="noStrike" err="1">
                <a:solidFill>
                  <a:srgbClr val="FFFFFF"/>
                </a:solidFill>
                <a:effectLst/>
                <a:latin typeface="Calibri" panose="020F0502020204030204" pitchFamily="34" charset="0"/>
              </a:rPr>
              <a:t>Innopharma</a:t>
            </a:r>
            <a:endParaRPr lang="en-US" sz="600">
              <a:solidFill>
                <a:srgbClr val="FFFFFF"/>
              </a:solidFill>
            </a:endParaRPr>
          </a:p>
        </p:txBody>
      </p:sp>
    </p:spTree>
    <p:extLst>
      <p:ext uri="{BB962C8B-B14F-4D97-AF65-F5344CB8AC3E}">
        <p14:creationId xmlns:p14="http://schemas.microsoft.com/office/powerpoint/2010/main" val="1284759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6" name="Picture 5" descr="A screen shot of a person&#10;&#10;Description automatically generated">
            <a:extLst>
              <a:ext uri="{FF2B5EF4-FFF2-40B4-BE49-F238E27FC236}">
                <a16:creationId xmlns:a16="http://schemas.microsoft.com/office/drawing/2014/main" id="{4C38A570-C2BC-8043-9ACB-3B83254BB2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57" y="0"/>
            <a:ext cx="12157089" cy="6858000"/>
          </a:xfrm>
          <a:prstGeom prst="rect">
            <a:avLst/>
          </a:prstGeom>
        </p:spPr>
      </p:pic>
      <p:sp>
        <p:nvSpPr>
          <p:cNvPr id="2" name="Title 1"/>
          <p:cNvSpPr>
            <a:spLocks noGrp="1"/>
          </p:cNvSpPr>
          <p:nvPr>
            <p:ph type="ctrTitle"/>
          </p:nvPr>
        </p:nvSpPr>
        <p:spPr>
          <a:xfrm>
            <a:off x="527381" y="2358008"/>
            <a:ext cx="10058400" cy="1503040"/>
          </a:xfrm>
        </p:spPr>
        <p:txBody>
          <a:bodyPr anchor="t"/>
          <a:lstStyle>
            <a:lvl1pPr>
              <a:defRPr sz="3300">
                <a:ln>
                  <a:noFill/>
                </a:ln>
                <a:solidFill>
                  <a:schemeClr val="bg1"/>
                </a:solidFill>
              </a:defRPr>
            </a:lvl1pPr>
          </a:lstStyle>
          <a:p>
            <a:r>
              <a:rPr lang="en-US"/>
              <a:t>Click to edit Master title style</a:t>
            </a:r>
          </a:p>
        </p:txBody>
      </p:sp>
      <p:sp>
        <p:nvSpPr>
          <p:cNvPr id="3" name="Subtitle 2"/>
          <p:cNvSpPr>
            <a:spLocks noGrp="1"/>
          </p:cNvSpPr>
          <p:nvPr>
            <p:ph type="subTitle" idx="1"/>
          </p:nvPr>
        </p:nvSpPr>
        <p:spPr>
          <a:xfrm>
            <a:off x="527381" y="4005064"/>
            <a:ext cx="8615680" cy="720080"/>
          </a:xfrm>
        </p:spPr>
        <p:txBody>
          <a:bodyPr anchor="t">
            <a:normAutofit/>
          </a:bodyPr>
          <a:lstStyle>
            <a:lvl1pPr marL="0" indent="0" algn="l">
              <a:buNone/>
              <a:defRPr sz="15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5" name="Rectangle 4">
            <a:extLst>
              <a:ext uri="{FF2B5EF4-FFF2-40B4-BE49-F238E27FC236}">
                <a16:creationId xmlns:a16="http://schemas.microsoft.com/office/drawing/2014/main" id="{62D5C199-65A5-B54B-BDA8-1E322A5C1E9D}"/>
              </a:ext>
            </a:extLst>
          </p:cNvPr>
          <p:cNvSpPr/>
          <p:nvPr userDrawn="1"/>
        </p:nvSpPr>
        <p:spPr>
          <a:xfrm>
            <a:off x="411981" y="6567362"/>
            <a:ext cx="647934" cy="184666"/>
          </a:xfrm>
          <a:prstGeom prst="rect">
            <a:avLst/>
          </a:prstGeom>
        </p:spPr>
        <p:txBody>
          <a:bodyPr wrap="none">
            <a:spAutoFit/>
          </a:bodyPr>
          <a:lstStyle/>
          <a:p>
            <a:r>
              <a:rPr lang="en-IE" sz="600" b="0" i="0" u="none" strike="noStrike">
                <a:solidFill>
                  <a:srgbClr val="FFFFFF"/>
                </a:solidFill>
                <a:effectLst/>
                <a:latin typeface="Calibri" panose="020F0502020204030204" pitchFamily="34" charset="0"/>
              </a:rPr>
              <a:t>© </a:t>
            </a:r>
            <a:r>
              <a:rPr lang="en-IE" sz="600" b="0" i="0" u="none" strike="noStrike" err="1">
                <a:solidFill>
                  <a:srgbClr val="FFFFFF"/>
                </a:solidFill>
                <a:effectLst/>
                <a:latin typeface="Calibri" panose="020F0502020204030204" pitchFamily="34" charset="0"/>
              </a:rPr>
              <a:t>Innopharma</a:t>
            </a:r>
            <a:endParaRPr lang="en-US" sz="600">
              <a:solidFill>
                <a:srgbClr val="FFFFFF"/>
              </a:solidFill>
            </a:endParaRPr>
          </a:p>
        </p:txBody>
      </p:sp>
    </p:spTree>
    <p:extLst>
      <p:ext uri="{BB962C8B-B14F-4D97-AF65-F5344CB8AC3E}">
        <p14:creationId xmlns:p14="http://schemas.microsoft.com/office/powerpoint/2010/main" val="216117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9950B0D-3B5F-2F46-AEE8-80B9CB3FCDE9}"/>
              </a:ext>
            </a:extLst>
          </p:cNvPr>
          <p:cNvSpPr/>
          <p:nvPr userDrawn="1"/>
        </p:nvSpPr>
        <p:spPr>
          <a:xfrm>
            <a:off x="411981" y="6567362"/>
            <a:ext cx="647934" cy="184666"/>
          </a:xfrm>
          <a:prstGeom prst="rect">
            <a:avLst/>
          </a:prstGeom>
        </p:spPr>
        <p:txBody>
          <a:bodyPr wrap="none">
            <a:spAutoFit/>
          </a:bodyPr>
          <a:lstStyle/>
          <a:p>
            <a:r>
              <a:rPr lang="en-IE" sz="600" b="0" i="0" u="none" strike="noStrike">
                <a:solidFill>
                  <a:srgbClr val="444DA1"/>
                </a:solidFill>
                <a:effectLst/>
                <a:latin typeface="Calibri" panose="020F0502020204030204" pitchFamily="34" charset="0"/>
              </a:rPr>
              <a:t>© </a:t>
            </a:r>
            <a:r>
              <a:rPr lang="en-IE" sz="600" b="0" i="0" u="none" strike="noStrike" err="1">
                <a:solidFill>
                  <a:srgbClr val="444DA1"/>
                </a:solidFill>
                <a:effectLst/>
                <a:latin typeface="Calibri" panose="020F0502020204030204" pitchFamily="34" charset="0"/>
              </a:rPr>
              <a:t>Innopharma</a:t>
            </a:r>
            <a:endParaRPr lang="en-US" sz="600">
              <a:solidFill>
                <a:srgbClr val="444DA1"/>
              </a:solidFill>
            </a:endParaRPr>
          </a:p>
        </p:txBody>
      </p:sp>
    </p:spTree>
    <p:extLst>
      <p:ext uri="{BB962C8B-B14F-4D97-AF65-F5344CB8AC3E}">
        <p14:creationId xmlns:p14="http://schemas.microsoft.com/office/powerpoint/2010/main" val="3809738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A4915-8114-4742-AE41-A6EF096C3D6A}"/>
              </a:ext>
            </a:extLst>
          </p:cNvPr>
          <p:cNvSpPr>
            <a:spLocks noGrp="1"/>
          </p:cNvSpPr>
          <p:nvPr>
            <p:ph type="title"/>
          </p:nvPr>
        </p:nvSpPr>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D009F5D9-4AB5-664E-AAB1-16973B51DE37}"/>
              </a:ext>
            </a:extLst>
          </p:cNvPr>
          <p:cNvSpPr>
            <a:spLocks noGrp="1"/>
          </p:cNvSpPr>
          <p:nvPr>
            <p:ph type="sldNum" sz="quarter" idx="10"/>
          </p:nvPr>
        </p:nvSpPr>
        <p:spPr/>
        <p:txBody>
          <a:bodyPr/>
          <a:lstStyle/>
          <a:p>
            <a:fld id="{F90552D9-4C6D-4155-BD2B-C31AA7E40341}" type="slidenum">
              <a:rPr lang="en-IE" smtClean="0"/>
              <a:pPr/>
              <a:t>‹#›</a:t>
            </a:fld>
            <a:endParaRPr lang="en-IE"/>
          </a:p>
        </p:txBody>
      </p:sp>
      <p:sp>
        <p:nvSpPr>
          <p:cNvPr id="4" name="Rectangle 3">
            <a:extLst>
              <a:ext uri="{FF2B5EF4-FFF2-40B4-BE49-F238E27FC236}">
                <a16:creationId xmlns:a16="http://schemas.microsoft.com/office/drawing/2014/main" id="{79A99C30-5DE3-484D-8EF3-1935C9F29B73}"/>
              </a:ext>
            </a:extLst>
          </p:cNvPr>
          <p:cNvSpPr/>
          <p:nvPr userDrawn="1"/>
        </p:nvSpPr>
        <p:spPr>
          <a:xfrm>
            <a:off x="411981" y="6567362"/>
            <a:ext cx="647934" cy="184666"/>
          </a:xfrm>
          <a:prstGeom prst="rect">
            <a:avLst/>
          </a:prstGeom>
        </p:spPr>
        <p:txBody>
          <a:bodyPr wrap="none">
            <a:spAutoFit/>
          </a:bodyPr>
          <a:lstStyle/>
          <a:p>
            <a:r>
              <a:rPr lang="en-IE" sz="600" b="0" i="0" u="none" strike="noStrike">
                <a:solidFill>
                  <a:srgbClr val="444DA1"/>
                </a:solidFill>
                <a:effectLst/>
                <a:latin typeface="Calibri" panose="020F0502020204030204" pitchFamily="34" charset="0"/>
              </a:rPr>
              <a:t>© </a:t>
            </a:r>
            <a:r>
              <a:rPr lang="en-IE" sz="600" b="0" i="0" u="none" strike="noStrike" err="1">
                <a:solidFill>
                  <a:srgbClr val="444DA1"/>
                </a:solidFill>
                <a:effectLst/>
                <a:latin typeface="Calibri" panose="020F0502020204030204" pitchFamily="34" charset="0"/>
              </a:rPr>
              <a:t>Innopharma</a:t>
            </a:r>
            <a:endParaRPr lang="en-US" sz="600">
              <a:solidFill>
                <a:srgbClr val="444DA1"/>
              </a:solidFill>
            </a:endParaRPr>
          </a:p>
        </p:txBody>
      </p:sp>
    </p:spTree>
    <p:extLst>
      <p:ext uri="{BB962C8B-B14F-4D97-AF65-F5344CB8AC3E}">
        <p14:creationId xmlns:p14="http://schemas.microsoft.com/office/powerpoint/2010/main" val="404888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EEF6A-67C1-D460-96D6-ADB4396DAF5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IE"/>
          </a:p>
        </p:txBody>
      </p:sp>
      <p:sp>
        <p:nvSpPr>
          <p:cNvPr id="3" name="Subtitle 2">
            <a:extLst>
              <a:ext uri="{FF2B5EF4-FFF2-40B4-BE49-F238E27FC236}">
                <a16:creationId xmlns:a16="http://schemas.microsoft.com/office/drawing/2014/main" id="{7E5DE7D9-86CF-B687-76D6-E75514914DCF}"/>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IE"/>
          </a:p>
        </p:txBody>
      </p:sp>
      <p:sp>
        <p:nvSpPr>
          <p:cNvPr id="4" name="Date Placeholder 3">
            <a:extLst>
              <a:ext uri="{FF2B5EF4-FFF2-40B4-BE49-F238E27FC236}">
                <a16:creationId xmlns:a16="http://schemas.microsoft.com/office/drawing/2014/main" id="{EFB6B690-B2C9-CC01-0FF3-A6B5AF986AAA}"/>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5" name="Footer Placeholder 4">
            <a:extLst>
              <a:ext uri="{FF2B5EF4-FFF2-40B4-BE49-F238E27FC236}">
                <a16:creationId xmlns:a16="http://schemas.microsoft.com/office/drawing/2014/main" id="{9E2CE3EA-73BA-5215-F840-7F7F0A2FA482}"/>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6" name="Slide Number Placeholder 5">
            <a:extLst>
              <a:ext uri="{FF2B5EF4-FFF2-40B4-BE49-F238E27FC236}">
                <a16:creationId xmlns:a16="http://schemas.microsoft.com/office/drawing/2014/main" id="{AF10D987-08E8-9BB3-CD8A-E139505B953E}"/>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1014868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541AB-2E15-EA4E-65C9-083DE705B8E9}"/>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CDC088E4-8028-6257-D462-E8192BAE00FB}"/>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4E52FA4A-45F5-EB3C-7DB8-2F019540EB1C}"/>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5" name="Footer Placeholder 4">
            <a:extLst>
              <a:ext uri="{FF2B5EF4-FFF2-40B4-BE49-F238E27FC236}">
                <a16:creationId xmlns:a16="http://schemas.microsoft.com/office/drawing/2014/main" id="{9795B4F3-E8A0-4400-4D52-5525B77DC142}"/>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6" name="Slide Number Placeholder 5">
            <a:extLst>
              <a:ext uri="{FF2B5EF4-FFF2-40B4-BE49-F238E27FC236}">
                <a16:creationId xmlns:a16="http://schemas.microsoft.com/office/drawing/2014/main" id="{2732BA69-F55F-DA6B-7F05-512DD76268F2}"/>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4127602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5A163-1A74-37B5-7571-54732809916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IE"/>
          </a:p>
        </p:txBody>
      </p:sp>
      <p:sp>
        <p:nvSpPr>
          <p:cNvPr id="3" name="Text Placeholder 2">
            <a:extLst>
              <a:ext uri="{FF2B5EF4-FFF2-40B4-BE49-F238E27FC236}">
                <a16:creationId xmlns:a16="http://schemas.microsoft.com/office/drawing/2014/main" id="{38E2826B-F758-4AB7-DACC-941935AB066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07B408D-9F94-965C-E40F-732E6D529C46}"/>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5" name="Footer Placeholder 4">
            <a:extLst>
              <a:ext uri="{FF2B5EF4-FFF2-40B4-BE49-F238E27FC236}">
                <a16:creationId xmlns:a16="http://schemas.microsoft.com/office/drawing/2014/main" id="{A162BD63-8496-D0B9-C539-8AB0911E5DD3}"/>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6" name="Slide Number Placeholder 5">
            <a:extLst>
              <a:ext uri="{FF2B5EF4-FFF2-40B4-BE49-F238E27FC236}">
                <a16:creationId xmlns:a16="http://schemas.microsoft.com/office/drawing/2014/main" id="{C81B6D00-5684-DBDB-0339-6AFED096A599}"/>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605921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77DAD-3993-4413-E054-805AD88E11B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ECF75EF6-F090-D5C2-D2F1-67CFC997274D}"/>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Content Placeholder 3">
            <a:extLst>
              <a:ext uri="{FF2B5EF4-FFF2-40B4-BE49-F238E27FC236}">
                <a16:creationId xmlns:a16="http://schemas.microsoft.com/office/drawing/2014/main" id="{B308BBA9-FCC6-6348-65CE-4D3A0C4E16EE}"/>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Date Placeholder 4">
            <a:extLst>
              <a:ext uri="{FF2B5EF4-FFF2-40B4-BE49-F238E27FC236}">
                <a16:creationId xmlns:a16="http://schemas.microsoft.com/office/drawing/2014/main" id="{A9E3C34C-A3D7-2B32-912D-B04899287BE6}"/>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6" name="Footer Placeholder 5">
            <a:extLst>
              <a:ext uri="{FF2B5EF4-FFF2-40B4-BE49-F238E27FC236}">
                <a16:creationId xmlns:a16="http://schemas.microsoft.com/office/drawing/2014/main" id="{FF14DC47-8BFD-1972-0883-4F1A2C246454}"/>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7" name="Slide Number Placeholder 6">
            <a:extLst>
              <a:ext uri="{FF2B5EF4-FFF2-40B4-BE49-F238E27FC236}">
                <a16:creationId xmlns:a16="http://schemas.microsoft.com/office/drawing/2014/main" id="{A7BB72E3-9C69-84F9-390D-CC12C9F75CCE}"/>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3417283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7A6FF-D74C-9C6D-483B-4C945D099DBC}"/>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IE"/>
          </a:p>
        </p:txBody>
      </p:sp>
      <p:sp>
        <p:nvSpPr>
          <p:cNvPr id="3" name="Text Placeholder 2">
            <a:extLst>
              <a:ext uri="{FF2B5EF4-FFF2-40B4-BE49-F238E27FC236}">
                <a16:creationId xmlns:a16="http://schemas.microsoft.com/office/drawing/2014/main" id="{2E43B387-87EA-3F9B-9DDA-8517640C1F2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EE31FAA-0BC8-525E-0698-45979489CE30}"/>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Text Placeholder 4">
            <a:extLst>
              <a:ext uri="{FF2B5EF4-FFF2-40B4-BE49-F238E27FC236}">
                <a16:creationId xmlns:a16="http://schemas.microsoft.com/office/drawing/2014/main" id="{45681AD7-BC5A-7C0F-8D42-496496D38A3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4E71829-5694-05C2-D3EA-177D925A1AE0}"/>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7" name="Date Placeholder 6">
            <a:extLst>
              <a:ext uri="{FF2B5EF4-FFF2-40B4-BE49-F238E27FC236}">
                <a16:creationId xmlns:a16="http://schemas.microsoft.com/office/drawing/2014/main" id="{92AD6FCC-3D54-021E-8860-1299E788A40E}"/>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8" name="Footer Placeholder 7">
            <a:extLst>
              <a:ext uri="{FF2B5EF4-FFF2-40B4-BE49-F238E27FC236}">
                <a16:creationId xmlns:a16="http://schemas.microsoft.com/office/drawing/2014/main" id="{F5093E6D-D2F8-9C45-0A30-4123E41F53E0}"/>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9" name="Slide Number Placeholder 8">
            <a:extLst>
              <a:ext uri="{FF2B5EF4-FFF2-40B4-BE49-F238E27FC236}">
                <a16:creationId xmlns:a16="http://schemas.microsoft.com/office/drawing/2014/main" id="{55CF0090-DC07-DA9D-D614-079794D44E07}"/>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78369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6D662-3F9D-F149-9E4D-1C003E2321E9}"/>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IE"/>
          </a:p>
        </p:txBody>
      </p:sp>
      <p:sp>
        <p:nvSpPr>
          <p:cNvPr id="3" name="Date Placeholder 2">
            <a:extLst>
              <a:ext uri="{FF2B5EF4-FFF2-40B4-BE49-F238E27FC236}">
                <a16:creationId xmlns:a16="http://schemas.microsoft.com/office/drawing/2014/main" id="{F3C2283B-ACA2-E8F7-A63C-94BED745050B}"/>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4" name="Footer Placeholder 3">
            <a:extLst>
              <a:ext uri="{FF2B5EF4-FFF2-40B4-BE49-F238E27FC236}">
                <a16:creationId xmlns:a16="http://schemas.microsoft.com/office/drawing/2014/main" id="{1D6C8B9D-DEBE-1972-1C03-FF3EF1586114}"/>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5" name="Slide Number Placeholder 4">
            <a:extLst>
              <a:ext uri="{FF2B5EF4-FFF2-40B4-BE49-F238E27FC236}">
                <a16:creationId xmlns:a16="http://schemas.microsoft.com/office/drawing/2014/main" id="{B540AF52-7A43-A5AE-E73A-F0C2AD7DEDF4}"/>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3687361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C1A998-55D3-41B6-3195-AA67D0BED83F}"/>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3" name="Footer Placeholder 2">
            <a:extLst>
              <a:ext uri="{FF2B5EF4-FFF2-40B4-BE49-F238E27FC236}">
                <a16:creationId xmlns:a16="http://schemas.microsoft.com/office/drawing/2014/main" id="{322F04F9-3CE0-782F-6416-E4F4912E681E}"/>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4" name="Slide Number Placeholder 3">
            <a:extLst>
              <a:ext uri="{FF2B5EF4-FFF2-40B4-BE49-F238E27FC236}">
                <a16:creationId xmlns:a16="http://schemas.microsoft.com/office/drawing/2014/main" id="{238D17DF-3290-C547-A067-DBFD4F36C20D}"/>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3640173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FC4C5-E525-5C60-4C4C-BB5C377AB78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CD4667DC-08E9-A65F-079A-99AA957ED40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Text Placeholder 3">
            <a:extLst>
              <a:ext uri="{FF2B5EF4-FFF2-40B4-BE49-F238E27FC236}">
                <a16:creationId xmlns:a16="http://schemas.microsoft.com/office/drawing/2014/main" id="{F36714F8-40DD-F7C0-7A25-62054477623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9B94C49-5ABB-8AE1-CDC6-C05D4AFCDCCE}"/>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6" name="Footer Placeholder 5">
            <a:extLst>
              <a:ext uri="{FF2B5EF4-FFF2-40B4-BE49-F238E27FC236}">
                <a16:creationId xmlns:a16="http://schemas.microsoft.com/office/drawing/2014/main" id="{65E48D27-5D45-39C9-AB38-756C3C156FBA}"/>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7" name="Slide Number Placeholder 6">
            <a:extLst>
              <a:ext uri="{FF2B5EF4-FFF2-40B4-BE49-F238E27FC236}">
                <a16:creationId xmlns:a16="http://schemas.microsoft.com/office/drawing/2014/main" id="{116FFFDE-8E87-8226-237C-961B304765E0}"/>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11131888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FDFAF-5A05-2EA7-2E2A-272ADA34A1C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IE"/>
          </a:p>
        </p:txBody>
      </p:sp>
      <p:sp>
        <p:nvSpPr>
          <p:cNvPr id="3" name="Picture Placeholder 2">
            <a:extLst>
              <a:ext uri="{FF2B5EF4-FFF2-40B4-BE49-F238E27FC236}">
                <a16:creationId xmlns:a16="http://schemas.microsoft.com/office/drawing/2014/main" id="{FBC5ECC2-3414-4209-D3D3-678BCBAFD86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27F74167-EC8C-8644-EE24-A6537C9134C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A635C70-F2DD-2240-AED5-710EA4E6130C}"/>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6" name="Footer Placeholder 5">
            <a:extLst>
              <a:ext uri="{FF2B5EF4-FFF2-40B4-BE49-F238E27FC236}">
                <a16:creationId xmlns:a16="http://schemas.microsoft.com/office/drawing/2014/main" id="{7AEA55EF-6A45-7404-AFB4-FBEBFCAFB1BC}"/>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7" name="Slide Number Placeholder 6">
            <a:extLst>
              <a:ext uri="{FF2B5EF4-FFF2-40B4-BE49-F238E27FC236}">
                <a16:creationId xmlns:a16="http://schemas.microsoft.com/office/drawing/2014/main" id="{EB54AEB6-77D0-CD79-558C-B873FFE09377}"/>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2593935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7A7BC-3751-E5F3-D53C-2CDF6BC3187A}"/>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DF3B6F31-5549-C095-2D90-58A20E6549AC}"/>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1923090B-30CA-275A-F632-63C5F21E4054}"/>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5" name="Footer Placeholder 4">
            <a:extLst>
              <a:ext uri="{FF2B5EF4-FFF2-40B4-BE49-F238E27FC236}">
                <a16:creationId xmlns:a16="http://schemas.microsoft.com/office/drawing/2014/main" id="{B81075EC-D40D-F5F4-6A2D-29110436CD91}"/>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6" name="Slide Number Placeholder 5">
            <a:extLst>
              <a:ext uri="{FF2B5EF4-FFF2-40B4-BE49-F238E27FC236}">
                <a16:creationId xmlns:a16="http://schemas.microsoft.com/office/drawing/2014/main" id="{80E4918F-F735-976D-185C-70B8D4B72FEE}"/>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18154148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AFFFD8-3392-6D63-0CB0-26C69670C024}"/>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667AA298-AE20-8086-0AB6-FFC7D8DA6929}"/>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C4A2128C-9F9C-5791-166A-58C463F2AFE9}"/>
              </a:ext>
            </a:extLst>
          </p:cNvPr>
          <p:cNvSpPr>
            <a:spLocks noGrp="1"/>
          </p:cNvSpPr>
          <p:nvPr>
            <p:ph type="dt" sz="half" idx="10"/>
          </p:nvPr>
        </p:nvSpPr>
        <p:spPr>
          <a:xfrm>
            <a:off x="838200" y="6356350"/>
            <a:ext cx="2743200" cy="365125"/>
          </a:xfrm>
          <a:prstGeom prst="rect">
            <a:avLst/>
          </a:prstGeom>
        </p:spPr>
        <p:txBody>
          <a:bodyPr/>
          <a:lstStyle/>
          <a:p>
            <a:fld id="{35A9F6DF-D5CC-4C99-878B-2DBD38DB4073}" type="datetimeFigureOut">
              <a:rPr lang="en-IE" smtClean="0"/>
              <a:t>16/03/2026</a:t>
            </a:fld>
            <a:endParaRPr lang="en-IE"/>
          </a:p>
        </p:txBody>
      </p:sp>
      <p:sp>
        <p:nvSpPr>
          <p:cNvPr id="5" name="Footer Placeholder 4">
            <a:extLst>
              <a:ext uri="{FF2B5EF4-FFF2-40B4-BE49-F238E27FC236}">
                <a16:creationId xmlns:a16="http://schemas.microsoft.com/office/drawing/2014/main" id="{4686F8B8-A885-4ECF-C085-A1B19AF96E13}"/>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6" name="Slide Number Placeholder 5">
            <a:extLst>
              <a:ext uri="{FF2B5EF4-FFF2-40B4-BE49-F238E27FC236}">
                <a16:creationId xmlns:a16="http://schemas.microsoft.com/office/drawing/2014/main" id="{721E2443-C0C0-825F-CF71-CF0594035A77}"/>
              </a:ext>
            </a:extLst>
          </p:cNvPr>
          <p:cNvSpPr>
            <a:spLocks noGrp="1"/>
          </p:cNvSpPr>
          <p:nvPr>
            <p:ph type="sldNum" sz="quarter" idx="12"/>
          </p:nvPr>
        </p:nvSpPr>
        <p:spPr>
          <a:xfrm>
            <a:off x="8610600" y="6356350"/>
            <a:ext cx="2743200" cy="365125"/>
          </a:xfrm>
          <a:prstGeom prst="rect">
            <a:avLst/>
          </a:prstGeom>
        </p:spPr>
        <p:txBody>
          <a:bodyPr/>
          <a:lstStyle/>
          <a:p>
            <a:fld id="{C3799F04-0CC7-41F1-BC80-83430D1C9A0E}" type="slidenum">
              <a:rPr lang="en-IE" smtClean="0"/>
              <a:t>‹#›</a:t>
            </a:fld>
            <a:endParaRPr lang="en-IE"/>
          </a:p>
        </p:txBody>
      </p:sp>
    </p:spTree>
    <p:extLst>
      <p:ext uri="{BB962C8B-B14F-4D97-AF65-F5344CB8AC3E}">
        <p14:creationId xmlns:p14="http://schemas.microsoft.com/office/powerpoint/2010/main" val="973717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65142-943D-8CD6-9494-318CE8FA68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F720874B-C62C-4D38-F88B-31CB03B91B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D0F21DBF-1192-EB65-48B8-E285F9B8CF50}"/>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5" name="Footer Placeholder 4">
            <a:extLst>
              <a:ext uri="{FF2B5EF4-FFF2-40B4-BE49-F238E27FC236}">
                <a16:creationId xmlns:a16="http://schemas.microsoft.com/office/drawing/2014/main" id="{642EA891-D4DE-E944-5317-33422A4822D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4CFCBD9-2372-EAEC-A161-EBD51611121B}"/>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7554845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13C55-2D71-55A9-C1D8-7AFA1C73D88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0033556A-4647-2054-9F9A-4C88248F20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C9A3B65-003F-C051-9408-1C23BAFD4D82}"/>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5" name="Footer Placeholder 4">
            <a:extLst>
              <a:ext uri="{FF2B5EF4-FFF2-40B4-BE49-F238E27FC236}">
                <a16:creationId xmlns:a16="http://schemas.microsoft.com/office/drawing/2014/main" id="{5EFEF206-AAE8-B918-87A1-254C40B2C1BD}"/>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6DCCF6D-5F9E-F5B4-B813-72FC0D1E3EE5}"/>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4281599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F2AB2-899C-661A-4AE0-05486E7C06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D90EFE9E-4CB0-4766-69C0-17A0304184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BD78E6-24E3-8D54-ABA2-CE559F30B6E3}"/>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5" name="Footer Placeholder 4">
            <a:extLst>
              <a:ext uri="{FF2B5EF4-FFF2-40B4-BE49-F238E27FC236}">
                <a16:creationId xmlns:a16="http://schemas.microsoft.com/office/drawing/2014/main" id="{CB9309F0-36E0-22F3-991E-3B6348BFCB3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1DEA253-CAA4-EADC-D498-F3781ED7A0A6}"/>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484066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2DB80-D086-C640-7E4F-0CEEFC9BE731}"/>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88CB31E-A08E-DB56-4C95-BFFC5695E0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B35ABCDB-288B-CB1A-BB1B-C7815DF5C4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A6FF6257-DB1E-1DB3-1FC4-A1C9B6FD9A95}"/>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6" name="Footer Placeholder 5">
            <a:extLst>
              <a:ext uri="{FF2B5EF4-FFF2-40B4-BE49-F238E27FC236}">
                <a16:creationId xmlns:a16="http://schemas.microsoft.com/office/drawing/2014/main" id="{31A63640-BCD5-E93D-1DEE-5D6A384C34A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94BDA59-9919-C6D1-9ABE-20FD62F6CBB0}"/>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42873988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01B21-A0BE-1B28-958C-D83B418705DC}"/>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239002B8-F05C-9E6C-BAC3-A75A49F456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024265-9597-7B69-21F3-94C3981A52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EE7ED456-5E9D-DF17-A5F1-0DF317A0B8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0DA130-8524-7FD7-90EC-0B7A100449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9A2F9A47-4A33-C96F-7AF2-D83C7138410C}"/>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8" name="Footer Placeholder 7">
            <a:extLst>
              <a:ext uri="{FF2B5EF4-FFF2-40B4-BE49-F238E27FC236}">
                <a16:creationId xmlns:a16="http://schemas.microsoft.com/office/drawing/2014/main" id="{327B8085-D916-8464-1BD7-B8422F13D205}"/>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56368698-A273-C1D4-87DE-43BA13E0A34E}"/>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638752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F5F95-8E78-8065-F812-DECA8F115C07}"/>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3C0303FB-1799-0EC8-5D54-670E31D32AC6}"/>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4" name="Footer Placeholder 3">
            <a:extLst>
              <a:ext uri="{FF2B5EF4-FFF2-40B4-BE49-F238E27FC236}">
                <a16:creationId xmlns:a16="http://schemas.microsoft.com/office/drawing/2014/main" id="{E705FD0B-FEF8-EED9-E8F5-DB86B195CFB5}"/>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11DB08B2-2ACF-912F-C39A-69E7B38A5650}"/>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26856423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72DE14-A41E-1682-6949-F219E48FD6CB}"/>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3" name="Footer Placeholder 2">
            <a:extLst>
              <a:ext uri="{FF2B5EF4-FFF2-40B4-BE49-F238E27FC236}">
                <a16:creationId xmlns:a16="http://schemas.microsoft.com/office/drawing/2014/main" id="{79C86D19-2739-7020-5946-891A39002949}"/>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B3DBF9BA-C150-70A7-79F3-8A47C070FA1E}"/>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24424392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B34B-59FA-824E-C4B5-145B7AC02A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B3B9B949-73C3-5FB3-3CFF-A50DA0A15A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10694F0E-C205-2B68-4DD6-DEC89DA014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3548B2-C57E-7637-FACD-F0BFBA9C14B6}"/>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6" name="Footer Placeholder 5">
            <a:extLst>
              <a:ext uri="{FF2B5EF4-FFF2-40B4-BE49-F238E27FC236}">
                <a16:creationId xmlns:a16="http://schemas.microsoft.com/office/drawing/2014/main" id="{9B38A160-526D-D0BF-3970-BD354CE7AA3C}"/>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BA1AE36-0186-F04C-CBB6-C3CD5DA2AF51}"/>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10164495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67E13-3FE4-9F32-7DEE-30B2A46EC4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B632BAC0-CCED-F1AE-064B-FEDFDA5C97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2A892CCE-0B41-EB3C-5FD9-9A690236BE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42E1A5-3A61-6158-8F9B-0987D2324871}"/>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6" name="Footer Placeholder 5">
            <a:extLst>
              <a:ext uri="{FF2B5EF4-FFF2-40B4-BE49-F238E27FC236}">
                <a16:creationId xmlns:a16="http://schemas.microsoft.com/office/drawing/2014/main" id="{035C50E5-CCF8-D967-6072-312B5AC83C4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9DD8FB6E-F1D2-4871-E6C4-9680154618C2}"/>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7771012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AC05A-0936-F9B4-640A-D2AEB29B083E}"/>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CF39ABC6-556A-BC64-4487-49A14373BC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9309B141-920F-8A90-3D50-3B21E6C85FCD}"/>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5" name="Footer Placeholder 4">
            <a:extLst>
              <a:ext uri="{FF2B5EF4-FFF2-40B4-BE49-F238E27FC236}">
                <a16:creationId xmlns:a16="http://schemas.microsoft.com/office/drawing/2014/main" id="{F1AB10A7-4F84-E6FE-9364-9AA73CCFA25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8ED7675-F257-7C94-4513-872DCFA89B98}"/>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9293853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759696-268F-15A1-0BE0-4B051F56BB8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6B6F98E-EA9F-FCAD-41CB-54C6EFA7B8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50D18CE-6870-A8C2-8E1A-821CB0B626B1}"/>
              </a:ext>
            </a:extLst>
          </p:cNvPr>
          <p:cNvSpPr>
            <a:spLocks noGrp="1"/>
          </p:cNvSpPr>
          <p:nvPr>
            <p:ph type="dt" sz="half" idx="10"/>
          </p:nvPr>
        </p:nvSpPr>
        <p:spPr/>
        <p:txBody>
          <a:bodyPr/>
          <a:lstStyle/>
          <a:p>
            <a:fld id="{789A4E40-1FBA-44DB-8C18-FAEB75802DFF}" type="datetimeFigureOut">
              <a:rPr lang="en-IE" smtClean="0"/>
              <a:t>16/03/2026</a:t>
            </a:fld>
            <a:endParaRPr lang="en-IE"/>
          </a:p>
        </p:txBody>
      </p:sp>
      <p:sp>
        <p:nvSpPr>
          <p:cNvPr id="5" name="Footer Placeholder 4">
            <a:extLst>
              <a:ext uri="{FF2B5EF4-FFF2-40B4-BE49-F238E27FC236}">
                <a16:creationId xmlns:a16="http://schemas.microsoft.com/office/drawing/2014/main" id="{CC87C186-0FB1-C2C3-134B-9A6773854F2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73394FD-34AC-CD70-D9F5-40DB67F6BDA0}"/>
              </a:ext>
            </a:extLst>
          </p:cNvPr>
          <p:cNvSpPr>
            <a:spLocks noGrp="1"/>
          </p:cNvSpPr>
          <p:nvPr>
            <p:ph type="sldNum" sz="quarter" idx="12"/>
          </p:nvPr>
        </p:nvSpPr>
        <p:spPr/>
        <p:txBody>
          <a:bodyPr/>
          <a:lstStyle/>
          <a:p>
            <a:fld id="{9B9B97E9-4DD1-444E-830F-A4BEE5E92CEA}" type="slidenum">
              <a:rPr lang="en-IE" smtClean="0"/>
              <a:t>‹#›</a:t>
            </a:fld>
            <a:endParaRPr lang="en-IE"/>
          </a:p>
        </p:txBody>
      </p:sp>
    </p:spTree>
    <p:extLst>
      <p:ext uri="{BB962C8B-B14F-4D97-AF65-F5344CB8AC3E}">
        <p14:creationId xmlns:p14="http://schemas.microsoft.com/office/powerpoint/2010/main" val="875449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7.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33927849-8758-3547-A3DC-36FDB1FF8139}"/>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2097" y="0"/>
            <a:ext cx="12167809" cy="6858000"/>
          </a:xfrm>
          <a:prstGeom prst="rect">
            <a:avLst/>
          </a:prstGeom>
        </p:spPr>
      </p:pic>
      <p:sp>
        <p:nvSpPr>
          <p:cNvPr id="2" name="Title Placeholder 1"/>
          <p:cNvSpPr>
            <a:spLocks noGrp="1"/>
          </p:cNvSpPr>
          <p:nvPr>
            <p:ph type="title"/>
          </p:nvPr>
        </p:nvSpPr>
        <p:spPr>
          <a:xfrm>
            <a:off x="527381" y="908720"/>
            <a:ext cx="7296811" cy="504056"/>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527381" y="1700808"/>
            <a:ext cx="10160000" cy="4104456"/>
          </a:xfrm>
          <a:prstGeom prst="rect">
            <a:avLst/>
          </a:prstGeom>
        </p:spPr>
        <p:txBody>
          <a:bodyPr vert="horz" lIns="91440" tIns="45720" rIns="91440" bIns="45720" rtlCol="0">
            <a:normAutofit/>
          </a:bodyPr>
          <a:lstStyle/>
          <a:p>
            <a:pPr lvl="0"/>
            <a:endParaRPr lang="en-US"/>
          </a:p>
        </p:txBody>
      </p:sp>
      <p:sp>
        <p:nvSpPr>
          <p:cNvPr id="6" name="Slide Number Placeholder 5"/>
          <p:cNvSpPr>
            <a:spLocks noGrp="1"/>
          </p:cNvSpPr>
          <p:nvPr>
            <p:ph type="sldNum" sz="quarter" idx="4"/>
          </p:nvPr>
        </p:nvSpPr>
        <p:spPr>
          <a:xfrm>
            <a:off x="11698672" y="6525341"/>
            <a:ext cx="336312" cy="187662"/>
          </a:xfrm>
          <a:prstGeom prst="bracketPair">
            <a:avLst>
              <a:gd name="adj" fmla="val 17949"/>
            </a:avLst>
          </a:prstGeom>
          <a:ln w="19050">
            <a:solidFill>
              <a:srgbClr val="FFFFFF"/>
            </a:solidFill>
          </a:ln>
        </p:spPr>
        <p:txBody>
          <a:bodyPr vert="horz" lIns="0" tIns="0" rIns="0" bIns="0" rtlCol="0" anchor="ctr"/>
          <a:lstStyle>
            <a:lvl1pPr algn="ctr">
              <a:defRPr sz="675">
                <a:solidFill>
                  <a:srgbClr val="FFFFFF"/>
                </a:solidFill>
              </a:defRPr>
            </a:lvl1pPr>
          </a:lstStyle>
          <a:p>
            <a:fld id="{F90552D9-4C6D-4155-BD2B-C31AA7E40341}" type="slidenum">
              <a:rPr lang="en-IE" smtClean="0"/>
              <a:pPr/>
              <a:t>‹#›</a:t>
            </a:fld>
            <a:endParaRPr lang="en-IE"/>
          </a:p>
        </p:txBody>
      </p:sp>
    </p:spTree>
    <p:extLst>
      <p:ext uri="{BB962C8B-B14F-4D97-AF65-F5344CB8AC3E}">
        <p14:creationId xmlns:p14="http://schemas.microsoft.com/office/powerpoint/2010/main" val="4107493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p:txStyles>
    <p:titleStyle>
      <a:lvl1pPr algn="l" defTabSz="685800" rtl="0" eaLnBrk="1" latinLnBrk="0" hangingPunct="1">
        <a:spcBef>
          <a:spcPct val="0"/>
        </a:spcBef>
        <a:buNone/>
        <a:defRPr sz="1800" kern="1200" cap="none" spc="-75" baseline="0">
          <a:ln>
            <a:noFill/>
          </a:ln>
          <a:solidFill>
            <a:srgbClr val="444DA1"/>
          </a:solidFill>
          <a:effectLst/>
          <a:latin typeface="+mj-lt"/>
          <a:ea typeface="+mj-ea"/>
          <a:cs typeface="+mj-cs"/>
        </a:defRPr>
      </a:lvl1pPr>
    </p:titleStyle>
    <p:bodyStyle>
      <a:lvl1pPr marL="85725" indent="0" algn="l" defTabSz="685800" rtl="0" eaLnBrk="1" latinLnBrk="0" hangingPunct="1">
        <a:spcBef>
          <a:spcPct val="20000"/>
        </a:spcBef>
        <a:buClr>
          <a:srgbClr val="0070C0"/>
        </a:buClr>
        <a:buFontTx/>
        <a:buNone/>
        <a:defRPr sz="900" kern="1200">
          <a:solidFill>
            <a:schemeClr val="tx1"/>
          </a:solidFill>
          <a:latin typeface="+mn-lt"/>
          <a:ea typeface="+mn-ea"/>
          <a:cs typeface="+mn-cs"/>
        </a:defRPr>
      </a:lvl1pPr>
      <a:lvl2pPr marL="308610" indent="0" algn="l" defTabSz="685800" rtl="0" eaLnBrk="1" latinLnBrk="0" hangingPunct="1">
        <a:spcBef>
          <a:spcPct val="20000"/>
        </a:spcBef>
        <a:buClr>
          <a:srgbClr val="0070C0"/>
        </a:buClr>
        <a:buFontTx/>
        <a:buNone/>
        <a:defRPr sz="1500" kern="1200">
          <a:solidFill>
            <a:schemeClr val="tx1"/>
          </a:solidFill>
          <a:latin typeface="+mn-lt"/>
          <a:ea typeface="+mn-ea"/>
          <a:cs typeface="+mn-cs"/>
        </a:defRPr>
      </a:lvl2pPr>
      <a:lvl3pPr marL="582930" indent="0" algn="l" defTabSz="685800" rtl="0" eaLnBrk="1" latinLnBrk="0" hangingPunct="1">
        <a:spcBef>
          <a:spcPct val="20000"/>
        </a:spcBef>
        <a:buClr>
          <a:srgbClr val="0070C0"/>
        </a:buClr>
        <a:buFontTx/>
        <a:buNone/>
        <a:defRPr sz="1350" kern="1200">
          <a:solidFill>
            <a:schemeClr val="tx1"/>
          </a:solidFill>
          <a:latin typeface="+mn-lt"/>
          <a:ea typeface="+mn-ea"/>
          <a:cs typeface="+mn-cs"/>
        </a:defRPr>
      </a:lvl3pPr>
      <a:lvl4pPr marL="788670" indent="0" algn="l" defTabSz="685800" rtl="0" eaLnBrk="1" latinLnBrk="0" hangingPunct="1">
        <a:spcBef>
          <a:spcPct val="20000"/>
        </a:spcBef>
        <a:buClr>
          <a:srgbClr val="0070C0"/>
        </a:buClr>
        <a:buFontTx/>
        <a:buNone/>
        <a:defRPr sz="1200" kern="1200">
          <a:solidFill>
            <a:schemeClr val="tx1"/>
          </a:solidFill>
          <a:latin typeface="+mn-lt"/>
          <a:ea typeface="+mn-ea"/>
          <a:cs typeface="+mn-cs"/>
        </a:defRPr>
      </a:lvl4pPr>
      <a:lvl5pPr marL="994410" indent="0" algn="l" defTabSz="685800" rtl="0" eaLnBrk="1" latinLnBrk="0" hangingPunct="1">
        <a:spcBef>
          <a:spcPct val="20000"/>
        </a:spcBef>
        <a:buClr>
          <a:srgbClr val="0070C0"/>
        </a:buClr>
        <a:buFontTx/>
        <a:buNone/>
        <a:defRPr sz="1050"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baseline="0">
          <a:solidFill>
            <a:schemeClr val="tx1"/>
          </a:solidFill>
          <a:latin typeface="+mn-lt"/>
          <a:ea typeface="+mn-ea"/>
          <a:cs typeface="+mn-cs"/>
        </a:defRPr>
      </a:lvl6pPr>
      <a:lvl7pPr marL="1440180" indent="-137160" algn="l" defTabSz="685800" rtl="0" eaLnBrk="1" latinLnBrk="0" hangingPunct="1">
        <a:spcBef>
          <a:spcPct val="20000"/>
        </a:spcBef>
        <a:buClr>
          <a:schemeClr val="accent2"/>
        </a:buClr>
        <a:buFont typeface="Arial" pitchFamily="34" charset="0"/>
        <a:buChar char="•"/>
        <a:defRPr sz="1050" kern="1200">
          <a:solidFill>
            <a:schemeClr val="tx1"/>
          </a:solidFill>
          <a:latin typeface="+mn-lt"/>
          <a:ea typeface="+mn-ea"/>
          <a:cs typeface="+mn-cs"/>
        </a:defRPr>
      </a:lvl7pPr>
      <a:lvl8pPr marL="1577340" indent="-137160" algn="l" defTabSz="685800" rtl="0" eaLnBrk="1" latinLnBrk="0" hangingPunct="1">
        <a:spcBef>
          <a:spcPct val="20000"/>
        </a:spcBef>
        <a:buClr>
          <a:schemeClr val="accent3"/>
        </a:buClr>
        <a:buFont typeface="Arial" pitchFamily="34" charset="0"/>
        <a:buChar char="•"/>
        <a:defRPr sz="1050" kern="1200">
          <a:solidFill>
            <a:schemeClr val="tx1"/>
          </a:solidFill>
          <a:latin typeface="+mn-lt"/>
          <a:ea typeface="+mn-ea"/>
          <a:cs typeface="+mn-cs"/>
        </a:defRPr>
      </a:lvl8pPr>
      <a:lvl9pPr marL="1714500" indent="-137160" algn="l" defTabSz="685800" rtl="0" eaLnBrk="1" latinLnBrk="0" hangingPunct="1">
        <a:spcBef>
          <a:spcPct val="20000"/>
        </a:spcBef>
        <a:buClr>
          <a:schemeClr val="accent4"/>
        </a:buClr>
        <a:buFont typeface="Arial" pitchFamily="34"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AutoShape 3">
            <a:extLst>
              <a:ext uri="{FF2B5EF4-FFF2-40B4-BE49-F238E27FC236}">
                <a16:creationId xmlns:a16="http://schemas.microsoft.com/office/drawing/2014/main" id="{E0EDBABC-022A-5025-E55C-4A5086CF7384}"/>
              </a:ext>
            </a:extLst>
          </p:cNvPr>
          <p:cNvSpPr/>
          <p:nvPr userDrawn="1"/>
        </p:nvSpPr>
        <p:spPr>
          <a:xfrm rot="5786">
            <a:off x="655171" y="9918246"/>
            <a:ext cx="16977656" cy="0"/>
          </a:xfrm>
          <a:prstGeom prst="line">
            <a:avLst/>
          </a:prstGeom>
          <a:ln w="19050" cap="rnd">
            <a:solidFill>
              <a:srgbClr val="FFFFFF"/>
            </a:solidFill>
            <a:prstDash val="solid"/>
            <a:headEnd type="none" w="sm" len="sm"/>
            <a:tailEnd type="none" w="sm" len="sm"/>
          </a:ln>
        </p:spPr>
        <p:txBody>
          <a:bodyPr/>
          <a:lstStyle/>
          <a:p>
            <a:endParaRPr lang="en-US"/>
          </a:p>
        </p:txBody>
      </p:sp>
      <p:cxnSp>
        <p:nvCxnSpPr>
          <p:cNvPr id="32" name="Straight Connector 31">
            <a:extLst>
              <a:ext uri="{FF2B5EF4-FFF2-40B4-BE49-F238E27FC236}">
                <a16:creationId xmlns:a16="http://schemas.microsoft.com/office/drawing/2014/main" id="{F0CD27BC-726D-2AB4-49E9-251562382189}"/>
              </a:ext>
            </a:extLst>
          </p:cNvPr>
          <p:cNvCxnSpPr/>
          <p:nvPr userDrawn="1"/>
        </p:nvCxnSpPr>
        <p:spPr>
          <a:xfrm>
            <a:off x="517280" y="500153"/>
            <a:ext cx="11280531" cy="0"/>
          </a:xfrm>
          <a:prstGeom prst="line">
            <a:avLst/>
          </a:prstGeom>
          <a:ln>
            <a:solidFill>
              <a:srgbClr val="434DA1"/>
            </a:solidFill>
          </a:ln>
        </p:spPr>
        <p:style>
          <a:lnRef idx="2">
            <a:schemeClr val="accent1"/>
          </a:lnRef>
          <a:fillRef idx="0">
            <a:schemeClr val="accent1"/>
          </a:fillRef>
          <a:effectRef idx="1">
            <a:schemeClr val="accent1"/>
          </a:effectRef>
          <a:fontRef idx="minor">
            <a:schemeClr val="tx1"/>
          </a:fontRef>
        </p:style>
      </p:cxnSp>
      <p:sp>
        <p:nvSpPr>
          <p:cNvPr id="33" name="Oval 32">
            <a:extLst>
              <a:ext uri="{FF2B5EF4-FFF2-40B4-BE49-F238E27FC236}">
                <a16:creationId xmlns:a16="http://schemas.microsoft.com/office/drawing/2014/main" id="{3448E875-0D95-975C-A813-5CF352D77CC2}"/>
              </a:ext>
            </a:extLst>
          </p:cNvPr>
          <p:cNvSpPr/>
          <p:nvPr userDrawn="1"/>
        </p:nvSpPr>
        <p:spPr>
          <a:xfrm flipH="1">
            <a:off x="553916" y="689185"/>
            <a:ext cx="74890" cy="70935"/>
          </a:xfrm>
          <a:prstGeom prst="ellipse">
            <a:avLst/>
          </a:prstGeom>
          <a:solidFill>
            <a:srgbClr val="434D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4" name="Oval 33">
            <a:extLst>
              <a:ext uri="{FF2B5EF4-FFF2-40B4-BE49-F238E27FC236}">
                <a16:creationId xmlns:a16="http://schemas.microsoft.com/office/drawing/2014/main" id="{74C7C46A-B867-7ECD-75DA-1271DFBA3823}"/>
              </a:ext>
            </a:extLst>
          </p:cNvPr>
          <p:cNvSpPr/>
          <p:nvPr userDrawn="1"/>
        </p:nvSpPr>
        <p:spPr>
          <a:xfrm flipH="1">
            <a:off x="838201" y="689185"/>
            <a:ext cx="74890" cy="70935"/>
          </a:xfrm>
          <a:prstGeom prst="ellipse">
            <a:avLst/>
          </a:prstGeom>
          <a:solidFill>
            <a:srgbClr val="434D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5" name="Oval 34">
            <a:extLst>
              <a:ext uri="{FF2B5EF4-FFF2-40B4-BE49-F238E27FC236}">
                <a16:creationId xmlns:a16="http://schemas.microsoft.com/office/drawing/2014/main" id="{BCBD50E5-4ABA-AE96-9E87-453AA91B66E9}"/>
              </a:ext>
            </a:extLst>
          </p:cNvPr>
          <p:cNvSpPr/>
          <p:nvPr userDrawn="1"/>
        </p:nvSpPr>
        <p:spPr>
          <a:xfrm flipH="1">
            <a:off x="1113694" y="689185"/>
            <a:ext cx="74890" cy="70935"/>
          </a:xfrm>
          <a:prstGeom prst="ellipse">
            <a:avLst/>
          </a:prstGeom>
          <a:solidFill>
            <a:srgbClr val="434D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6" name="Oval 35">
            <a:extLst>
              <a:ext uri="{FF2B5EF4-FFF2-40B4-BE49-F238E27FC236}">
                <a16:creationId xmlns:a16="http://schemas.microsoft.com/office/drawing/2014/main" id="{CE94056E-71B4-25BA-4C00-B9CA15F893D4}"/>
              </a:ext>
            </a:extLst>
          </p:cNvPr>
          <p:cNvSpPr/>
          <p:nvPr userDrawn="1"/>
        </p:nvSpPr>
        <p:spPr>
          <a:xfrm flipH="1">
            <a:off x="1622183" y="697669"/>
            <a:ext cx="74890" cy="70935"/>
          </a:xfrm>
          <a:prstGeom prst="ellipse">
            <a:avLst/>
          </a:prstGeom>
          <a:solidFill>
            <a:srgbClr val="434D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7" name="Oval 36">
            <a:extLst>
              <a:ext uri="{FF2B5EF4-FFF2-40B4-BE49-F238E27FC236}">
                <a16:creationId xmlns:a16="http://schemas.microsoft.com/office/drawing/2014/main" id="{832A42F2-14E2-F155-5EFF-83E42CCF81CC}"/>
              </a:ext>
            </a:extLst>
          </p:cNvPr>
          <p:cNvSpPr/>
          <p:nvPr userDrawn="1"/>
        </p:nvSpPr>
        <p:spPr>
          <a:xfrm flipH="1">
            <a:off x="2174632" y="697669"/>
            <a:ext cx="74890" cy="70935"/>
          </a:xfrm>
          <a:prstGeom prst="ellipse">
            <a:avLst/>
          </a:prstGeom>
          <a:solidFill>
            <a:srgbClr val="434D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41" name="Straight Connector 40">
            <a:extLst>
              <a:ext uri="{FF2B5EF4-FFF2-40B4-BE49-F238E27FC236}">
                <a16:creationId xmlns:a16="http://schemas.microsoft.com/office/drawing/2014/main" id="{6AE32D97-59AA-989A-865C-23EEA3708048}"/>
              </a:ext>
            </a:extLst>
          </p:cNvPr>
          <p:cNvCxnSpPr/>
          <p:nvPr userDrawn="1"/>
        </p:nvCxnSpPr>
        <p:spPr>
          <a:xfrm>
            <a:off x="517280" y="6459458"/>
            <a:ext cx="11280531" cy="0"/>
          </a:xfrm>
          <a:prstGeom prst="line">
            <a:avLst/>
          </a:prstGeom>
          <a:ln>
            <a:solidFill>
              <a:srgbClr val="434DA1"/>
            </a:solidFill>
          </a:ln>
        </p:spPr>
        <p:style>
          <a:lnRef idx="2">
            <a:schemeClr val="accent1"/>
          </a:lnRef>
          <a:fillRef idx="0">
            <a:schemeClr val="accent1"/>
          </a:fillRef>
          <a:effectRef idx="1">
            <a:schemeClr val="accent1"/>
          </a:effectRef>
          <a:fontRef idx="minor">
            <a:schemeClr val="tx1"/>
          </a:fontRef>
        </p:style>
      </p:cxnSp>
      <p:pic>
        <p:nvPicPr>
          <p:cNvPr id="3" name="Picture 2" descr="A blue and black text&#10;&#10;AI-generated content may be incorrect.">
            <a:extLst>
              <a:ext uri="{FF2B5EF4-FFF2-40B4-BE49-F238E27FC236}">
                <a16:creationId xmlns:a16="http://schemas.microsoft.com/office/drawing/2014/main" id="{0506C7B5-CBB8-7472-6FCF-940F6FC9D7B6}"/>
              </a:ext>
            </a:extLst>
          </p:cNvPr>
          <p:cNvPicPr>
            <a:picLocks noChangeAspect="1"/>
          </p:cNvPicPr>
          <p:nvPr userDrawn="1"/>
        </p:nvPicPr>
        <p:blipFill>
          <a:blip r:embed="rId13"/>
          <a:stretch>
            <a:fillRect/>
          </a:stretch>
        </p:blipFill>
        <p:spPr>
          <a:xfrm>
            <a:off x="9117656" y="733136"/>
            <a:ext cx="2680155" cy="600621"/>
          </a:xfrm>
          <a:prstGeom prst="rect">
            <a:avLst/>
          </a:prstGeom>
        </p:spPr>
      </p:pic>
    </p:spTree>
    <p:extLst>
      <p:ext uri="{BB962C8B-B14F-4D97-AF65-F5344CB8AC3E}">
        <p14:creationId xmlns:p14="http://schemas.microsoft.com/office/powerpoint/2010/main" val="354356582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96ACFA-217D-B9FC-5360-F634071CA5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EA2A0CFB-0034-CEF2-2418-A07730EE34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FB115CB-49B9-18B3-2E79-C9D6D560C8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9A4E40-1FBA-44DB-8C18-FAEB75802DFF}" type="datetimeFigureOut">
              <a:rPr lang="en-IE" smtClean="0"/>
              <a:t>16/03/2026</a:t>
            </a:fld>
            <a:endParaRPr lang="en-IE"/>
          </a:p>
        </p:txBody>
      </p:sp>
      <p:sp>
        <p:nvSpPr>
          <p:cNvPr id="5" name="Footer Placeholder 4">
            <a:extLst>
              <a:ext uri="{FF2B5EF4-FFF2-40B4-BE49-F238E27FC236}">
                <a16:creationId xmlns:a16="http://schemas.microsoft.com/office/drawing/2014/main" id="{A5C8E387-54C1-85D6-48D7-BC399F5ABD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472A3038-5199-6211-6611-B28093EA6A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9B97E9-4DD1-444E-830F-A4BEE5E92CEA}" type="slidenum">
              <a:rPr lang="en-IE" smtClean="0"/>
              <a:t>‹#›</a:t>
            </a:fld>
            <a:endParaRPr lang="en-IE"/>
          </a:p>
        </p:txBody>
      </p:sp>
    </p:spTree>
    <p:extLst>
      <p:ext uri="{BB962C8B-B14F-4D97-AF65-F5344CB8AC3E}">
        <p14:creationId xmlns:p14="http://schemas.microsoft.com/office/powerpoint/2010/main" val="120879813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connorc@innopharmalabs.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hyperlink" Target="https://www.linkedin.com/in/colm-oconno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jpeg"/><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7.jpeg"/><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7.jpeg"/><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7.jpeg"/><Relationship Id="rId7" Type="http://schemas.openxmlformats.org/officeDocument/2006/relationships/diagramColors" Target="../diagrams/colors4.xm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hyperlink" Target="https://hdl.handle.net/20.500.14136/220" TargetMode="External"/><Relationship Id="rId5" Type="http://schemas.openxmlformats.org/officeDocument/2006/relationships/image" Target="../media/image43.png"/><Relationship Id="rId4" Type="http://schemas.openxmlformats.org/officeDocument/2006/relationships/hyperlink" Target="https://hdl.handle.net/20.500.14136/279" TargetMode="External"/><Relationship Id="rId9"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6.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7.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hyperlink" Target="linked.com/in/colm-oconnor" TargetMode="External"/><Relationship Id="rId4" Type="http://schemas.openxmlformats.org/officeDocument/2006/relationships/hyperlink" Target="mailto:oconnorc@innopharmalab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9C4DEFB-0A17-424F-BBA1-B6A062A4AE12}"/>
              </a:ext>
            </a:extLst>
          </p:cNvPr>
          <p:cNvSpPr>
            <a:spLocks noGrp="1"/>
          </p:cNvSpPr>
          <p:nvPr>
            <p:ph type="subTitle" idx="1"/>
          </p:nvPr>
        </p:nvSpPr>
        <p:spPr>
          <a:xfrm>
            <a:off x="2279576" y="1603311"/>
            <a:ext cx="7632848" cy="540060"/>
          </a:xfrm>
        </p:spPr>
        <p:txBody>
          <a:bodyPr>
            <a:noAutofit/>
          </a:bodyPr>
          <a:lstStyle/>
          <a:p>
            <a:r>
              <a:rPr lang="en-IE" sz="2400" b="1"/>
              <a:t>Demystifying Publishing: A Librarian-Led Model for Research Dissemination at Innopharma Education</a:t>
            </a:r>
          </a:p>
          <a:p>
            <a:pPr>
              <a:spcBef>
                <a:spcPct val="0"/>
              </a:spcBef>
            </a:pPr>
            <a:endParaRPr lang="en-US" sz="2400" b="1" spc="-75">
              <a:solidFill>
                <a:srgbClr val="FFFFFF"/>
              </a:solidFill>
              <a:latin typeface="+mj-lt"/>
              <a:ea typeface="+mj-ea"/>
              <a:cs typeface="+mj-cs"/>
            </a:endParaRPr>
          </a:p>
        </p:txBody>
      </p:sp>
      <p:sp>
        <p:nvSpPr>
          <p:cNvPr id="7" name="TextBox 6">
            <a:extLst>
              <a:ext uri="{FF2B5EF4-FFF2-40B4-BE49-F238E27FC236}">
                <a16:creationId xmlns:a16="http://schemas.microsoft.com/office/drawing/2014/main" id="{FD40FE90-84E7-4A8D-9325-AA2C5E80F3DC}"/>
              </a:ext>
            </a:extLst>
          </p:cNvPr>
          <p:cNvSpPr txBox="1"/>
          <p:nvPr/>
        </p:nvSpPr>
        <p:spPr>
          <a:xfrm>
            <a:off x="2279576" y="2932872"/>
            <a:ext cx="6818958" cy="2585323"/>
          </a:xfrm>
          <a:prstGeom prst="rect">
            <a:avLst/>
          </a:prstGeom>
          <a:noFill/>
        </p:spPr>
        <p:txBody>
          <a:bodyPr wrap="square" lIns="91440" tIns="45720" rIns="91440" bIns="45720" rtlCol="0" anchor="t">
            <a:spAutoFit/>
          </a:bodyPr>
          <a:lstStyle/>
          <a:p>
            <a:pPr defTabSz="685800">
              <a:defRPr/>
            </a:pPr>
            <a:endParaRPr lang="en-IE" spc="-75" dirty="0">
              <a:solidFill>
                <a:srgbClr val="FFFFFF"/>
              </a:solidFill>
              <a:latin typeface="Arial" panose="020B0604020202020204"/>
            </a:endParaRPr>
          </a:p>
          <a:p>
            <a:pPr defTabSz="685800">
              <a:defRPr/>
            </a:pPr>
            <a:endParaRPr lang="en-IE" spc="-75" dirty="0">
              <a:solidFill>
                <a:srgbClr val="FFFFFF"/>
              </a:solidFill>
              <a:latin typeface="Arial" panose="020B0604020202020204"/>
            </a:endParaRPr>
          </a:p>
          <a:p>
            <a:pPr defTabSz="685800">
              <a:defRPr/>
            </a:pPr>
            <a:endParaRPr lang="en-IE" spc="-75" dirty="0">
              <a:solidFill>
                <a:srgbClr val="FFFFFF"/>
              </a:solidFill>
              <a:latin typeface="Arial" panose="020B0604020202020204"/>
            </a:endParaRPr>
          </a:p>
          <a:p>
            <a:pPr defTabSz="685800">
              <a:defRPr/>
            </a:pPr>
            <a:r>
              <a:rPr lang="en-IE" spc="-75" dirty="0">
                <a:solidFill>
                  <a:srgbClr val="FFFF00"/>
                </a:solidFill>
                <a:latin typeface="Arial" panose="020B0604020202020204"/>
              </a:rPr>
              <a:t>Colm O’Connor</a:t>
            </a:r>
          </a:p>
          <a:p>
            <a:pPr defTabSz="685800">
              <a:defRPr/>
            </a:pPr>
            <a:r>
              <a:rPr lang="en-IE" spc="-75" dirty="0">
                <a:solidFill>
                  <a:srgbClr val="FFFFFF"/>
                </a:solidFill>
                <a:latin typeface="Arial" panose="020B0604020202020204"/>
              </a:rPr>
              <a:t>Innopharma Education College Librarian &amp; Research Specialist</a:t>
            </a:r>
          </a:p>
          <a:p>
            <a:pPr defTabSz="685800">
              <a:defRPr/>
            </a:pPr>
            <a:r>
              <a:rPr lang="en-IE" spc="-75" dirty="0">
                <a:solidFill>
                  <a:srgbClr val="FFFFFF"/>
                </a:solidFill>
                <a:latin typeface="Arial" panose="020B0604020202020204"/>
              </a:rPr>
              <a:t>Editor-in-Chief of </a:t>
            </a:r>
            <a:r>
              <a:rPr lang="en-IE" i="1" spc="-75" dirty="0">
                <a:solidFill>
                  <a:srgbClr val="FFFFFF"/>
                </a:solidFill>
                <a:latin typeface="Arial" panose="020B0604020202020204"/>
              </a:rPr>
              <a:t>Innopharma Insights</a:t>
            </a:r>
          </a:p>
          <a:p>
            <a:pPr defTabSz="685800">
              <a:defRPr/>
            </a:pPr>
            <a:endParaRPr lang="en-IE" i="1" spc="-75" dirty="0">
              <a:solidFill>
                <a:srgbClr val="FFFFFF"/>
              </a:solidFill>
              <a:ea typeface="+mn-lt"/>
              <a:cs typeface="+mn-lt"/>
            </a:endParaRPr>
          </a:p>
          <a:p>
            <a:pPr defTabSz="685800">
              <a:defRPr/>
            </a:pPr>
            <a:r>
              <a:rPr lang="en-IE" spc="-75" dirty="0">
                <a:solidFill>
                  <a:srgbClr val="FFFFFF"/>
                </a:solidFill>
                <a:ea typeface="+mn-lt"/>
                <a:cs typeface="+mn-lt"/>
                <a:hlinkClick r:id="rId3"/>
              </a:rPr>
              <a:t>oconnorc@innopharmalabs.com</a:t>
            </a:r>
            <a:r>
              <a:rPr lang="en-IE" spc="-75" dirty="0">
                <a:solidFill>
                  <a:srgbClr val="FFFFFF"/>
                </a:solidFill>
                <a:latin typeface="Arial" panose="020B0604020202020204"/>
              </a:rPr>
              <a:t>  </a:t>
            </a:r>
            <a:endParaRPr lang="en-IE" spc="-75" dirty="0">
              <a:solidFill>
                <a:srgbClr val="FFFFFF"/>
              </a:solidFill>
              <a:latin typeface="Arial" panose="020B0604020202020204"/>
              <a:cs typeface="Arial"/>
            </a:endParaRPr>
          </a:p>
          <a:p>
            <a:pPr defTabSz="685800">
              <a:defRPr/>
            </a:pPr>
            <a:r>
              <a:rPr lang="en-IE" spc="-75" dirty="0">
                <a:solidFill>
                  <a:srgbClr val="FFFFFF"/>
                </a:solidFill>
                <a:ea typeface="+mn-lt"/>
                <a:cs typeface="+mn-lt"/>
                <a:hlinkClick r:id="rId4"/>
              </a:rPr>
              <a:t>https://www.linkedin.com/in/colm-oconnor/</a:t>
            </a:r>
            <a:r>
              <a:rPr lang="en-IE" spc="-75" dirty="0">
                <a:solidFill>
                  <a:srgbClr val="FFFFFF"/>
                </a:solidFill>
                <a:ea typeface="+mn-lt"/>
                <a:cs typeface="+mn-lt"/>
              </a:rPr>
              <a:t> </a:t>
            </a:r>
            <a:endParaRPr lang="en-IE" dirty="0"/>
          </a:p>
        </p:txBody>
      </p:sp>
      <p:pic>
        <p:nvPicPr>
          <p:cNvPr id="4" name="Picture 3">
            <a:extLst>
              <a:ext uri="{FF2B5EF4-FFF2-40B4-BE49-F238E27FC236}">
                <a16:creationId xmlns:a16="http://schemas.microsoft.com/office/drawing/2014/main" id="{2FCC5FAF-6A21-BD3E-B9A0-58521A7C6A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8945" y="4369736"/>
            <a:ext cx="1828800" cy="1985962"/>
          </a:xfrm>
          <a:prstGeom prst="rect">
            <a:avLst/>
          </a:prstGeom>
        </p:spPr>
      </p:pic>
    </p:spTree>
    <p:extLst>
      <p:ext uri="{BB962C8B-B14F-4D97-AF65-F5344CB8AC3E}">
        <p14:creationId xmlns:p14="http://schemas.microsoft.com/office/powerpoint/2010/main" val="2952950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CD296-3C5E-16A3-F6B7-1C60BCFAD48A}"/>
            </a:ext>
          </a:extLst>
        </p:cNvPr>
        <p:cNvGrpSpPr/>
        <p:nvPr/>
      </p:nvGrpSpPr>
      <p:grpSpPr>
        <a:xfrm>
          <a:off x="0" y="0"/>
          <a:ext cx="0" cy="0"/>
          <a:chOff x="0" y="0"/>
          <a:chExt cx="0" cy="0"/>
        </a:xfrm>
      </p:grpSpPr>
      <p:sp>
        <p:nvSpPr>
          <p:cNvPr id="10" name="TextBox 10">
            <a:extLst>
              <a:ext uri="{FF2B5EF4-FFF2-40B4-BE49-F238E27FC236}">
                <a16:creationId xmlns:a16="http://schemas.microsoft.com/office/drawing/2014/main" id="{B5402978-C279-CFCC-38AB-7F27D359EF29}"/>
              </a:ext>
            </a:extLst>
          </p:cNvPr>
          <p:cNvSpPr txBox="1"/>
          <p:nvPr/>
        </p:nvSpPr>
        <p:spPr>
          <a:xfrm>
            <a:off x="421108" y="1719188"/>
            <a:ext cx="8117042" cy="1964449"/>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1" i="0" u="none" strike="noStrike" kern="1200" cap="none" spc="0" normalizeH="0" baseline="0" noProof="0" err="1">
                <a:ln>
                  <a:noFill/>
                </a:ln>
                <a:solidFill>
                  <a:srgbClr val="FF666D"/>
                </a:solidFill>
                <a:effectLst/>
                <a:uLnTx/>
                <a:uFillTx/>
                <a:latin typeface="Lato"/>
                <a:ea typeface="Lato"/>
                <a:cs typeface="Lato"/>
              </a:rPr>
              <a:t>Innopharma</a:t>
            </a:r>
            <a:r>
              <a:rPr kumimoji="0" lang="en-US" sz="2200" b="1" i="0" u="none" strike="noStrike" kern="1200" cap="none" spc="0" normalizeH="0" baseline="0" noProof="0">
                <a:ln>
                  <a:noFill/>
                </a:ln>
                <a:solidFill>
                  <a:srgbClr val="FF666D"/>
                </a:solidFill>
                <a:effectLst/>
                <a:uLnTx/>
                <a:uFillTx/>
                <a:latin typeface="Lato"/>
                <a:ea typeface="Lato"/>
                <a:cs typeface="Lato"/>
              </a:rPr>
              <a:t> Education </a:t>
            </a:r>
            <a:r>
              <a:rPr kumimoji="0" lang="en-IE" sz="2200" b="0" i="0" u="none" strike="noStrike" kern="1200" cap="none" spc="0" normalizeH="0" baseline="0" noProof="0">
                <a:ln>
                  <a:noFill/>
                </a:ln>
                <a:solidFill>
                  <a:srgbClr val="0E2841">
                    <a:lumMod val="90000"/>
                    <a:lumOff val="10000"/>
                  </a:srgbClr>
                </a:solidFill>
                <a:effectLst/>
                <a:uLnTx/>
                <a:uFillTx/>
                <a:latin typeface="Lato"/>
                <a:ea typeface="Lato"/>
                <a:cs typeface="Lato"/>
              </a:rPr>
              <a:t>is the award-winning, premier education, research and technology institute for industry-led accredited education and training programmes in the </a:t>
            </a:r>
            <a:r>
              <a:rPr kumimoji="0" lang="en-IE" sz="2200" b="1" i="0" u="none" strike="noStrike" kern="1200" cap="none" spc="0" normalizeH="0" baseline="0" noProof="0">
                <a:ln>
                  <a:noFill/>
                </a:ln>
                <a:solidFill>
                  <a:srgbClr val="FF666D"/>
                </a:solidFill>
                <a:effectLst/>
                <a:uLnTx/>
                <a:uFillTx/>
                <a:latin typeface="Lato"/>
                <a:ea typeface="Lato"/>
                <a:cs typeface="Lato"/>
              </a:rPr>
              <a:t>Life-Science </a:t>
            </a:r>
            <a:r>
              <a:rPr kumimoji="0" lang="en-IE" sz="2200" b="0" i="0" u="none" strike="noStrike" kern="1200" cap="none" spc="0" normalizeH="0" baseline="0" noProof="0">
                <a:ln>
                  <a:noFill/>
                </a:ln>
                <a:solidFill>
                  <a:srgbClr val="0E2841">
                    <a:lumMod val="90000"/>
                    <a:lumOff val="10000"/>
                  </a:srgbClr>
                </a:solidFill>
                <a:effectLst/>
                <a:uLnTx/>
                <a:uFillTx/>
                <a:latin typeface="Lato"/>
                <a:ea typeface="Lato"/>
                <a:cs typeface="Lato"/>
              </a:rPr>
              <a:t>Industries</a:t>
            </a:r>
            <a:r>
              <a:rPr kumimoji="0" lang="en-US" sz="2200" b="0" i="0" u="none" strike="noStrike" kern="1200" cap="none" spc="0" normalizeH="0" baseline="0" noProof="0">
                <a:ln>
                  <a:noFill/>
                </a:ln>
                <a:solidFill>
                  <a:srgbClr val="0E2841">
                    <a:lumMod val="90000"/>
                    <a:lumOff val="10000"/>
                  </a:srgbClr>
                </a:solidFill>
                <a:effectLst/>
                <a:uLnTx/>
                <a:uFillTx/>
                <a:latin typeface="Lato"/>
                <a:ea typeface="Lato"/>
                <a:cs typeface="Lato"/>
              </a:rPr>
              <a:t>​.</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IE" sz="2200" b="0" i="0" u="none" strike="noStrike" kern="1200" cap="none" spc="0" normalizeH="0" baseline="0" noProof="0">
              <a:ln>
                <a:noFill/>
              </a:ln>
              <a:solidFill>
                <a:srgbClr val="0E2841">
                  <a:lumMod val="90000"/>
                  <a:lumOff val="10000"/>
                </a:srgbClr>
              </a:solidFill>
              <a:effectLst/>
              <a:uLnTx/>
              <a:uFillTx/>
              <a:latin typeface="Lato" panose="020F0502020204030203" pitchFamily="34" charset="0"/>
              <a:ea typeface="+mn-ea"/>
              <a:cs typeface="+mn-cs"/>
            </a:endParaRPr>
          </a:p>
        </p:txBody>
      </p:sp>
      <p:sp>
        <p:nvSpPr>
          <p:cNvPr id="13" name="Title 8">
            <a:extLst>
              <a:ext uri="{FF2B5EF4-FFF2-40B4-BE49-F238E27FC236}">
                <a16:creationId xmlns:a16="http://schemas.microsoft.com/office/drawing/2014/main" id="{228F8EA3-C8B5-6118-40F2-CF5613ED04E3}"/>
              </a:ext>
            </a:extLst>
          </p:cNvPr>
          <p:cNvSpPr txBox="1">
            <a:spLocks/>
          </p:cNvSpPr>
          <p:nvPr/>
        </p:nvSpPr>
        <p:spPr>
          <a:xfrm>
            <a:off x="417922" y="1017714"/>
            <a:ext cx="3320753" cy="61809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E2841">
                    <a:lumMod val="90000"/>
                    <a:lumOff val="10000"/>
                  </a:srgbClr>
                </a:solidFill>
                <a:effectLst/>
                <a:uLnTx/>
                <a:uFillTx/>
                <a:latin typeface="Arial"/>
                <a:ea typeface="+mj-ea"/>
                <a:cs typeface="Arial"/>
              </a:rPr>
              <a:t>Who we are</a:t>
            </a:r>
            <a:endParaRPr kumimoji="0" lang="en-US" sz="3600" b="0" i="0" u="none" strike="noStrike" kern="1200" cap="none" spc="0" normalizeH="0" baseline="0" noProof="0" dirty="0">
              <a:ln>
                <a:noFill/>
              </a:ln>
              <a:solidFill>
                <a:srgbClr val="0E2841">
                  <a:lumMod val="90000"/>
                  <a:lumOff val="10000"/>
                </a:srgbClr>
              </a:solidFill>
              <a:effectLst/>
              <a:uLnTx/>
              <a:uFillTx/>
              <a:latin typeface="Arial" panose="020B0604020202020204"/>
              <a:ea typeface="+mj-ea"/>
              <a:cs typeface="+mj-cs"/>
            </a:endParaRPr>
          </a:p>
        </p:txBody>
      </p:sp>
      <p:grpSp>
        <p:nvGrpSpPr>
          <p:cNvPr id="2" name="Group 1">
            <a:extLst>
              <a:ext uri="{FF2B5EF4-FFF2-40B4-BE49-F238E27FC236}">
                <a16:creationId xmlns:a16="http://schemas.microsoft.com/office/drawing/2014/main" id="{3A1CF97E-8053-CBBA-6338-571A3278412C}"/>
              </a:ext>
            </a:extLst>
          </p:cNvPr>
          <p:cNvGrpSpPr/>
          <p:nvPr/>
        </p:nvGrpSpPr>
        <p:grpSpPr>
          <a:xfrm>
            <a:off x="9223713" y="1533709"/>
            <a:ext cx="2601795" cy="4786984"/>
            <a:chOff x="9223713" y="1533709"/>
            <a:chExt cx="2601795" cy="4786984"/>
          </a:xfrm>
        </p:grpSpPr>
        <p:sp>
          <p:nvSpPr>
            <p:cNvPr id="17" name="Rectangle 16">
              <a:extLst>
                <a:ext uri="{FF2B5EF4-FFF2-40B4-BE49-F238E27FC236}">
                  <a16:creationId xmlns:a16="http://schemas.microsoft.com/office/drawing/2014/main" id="{98C0C293-1547-A25D-CF9D-B716A14436D6}"/>
                </a:ext>
              </a:extLst>
            </p:cNvPr>
            <p:cNvSpPr/>
            <p:nvPr/>
          </p:nvSpPr>
          <p:spPr>
            <a:xfrm>
              <a:off x="9369808" y="1533709"/>
              <a:ext cx="2304423" cy="4786984"/>
            </a:xfrm>
            <a:prstGeom prst="rect">
              <a:avLst/>
            </a:prstGeom>
            <a:solidFill>
              <a:srgbClr val="FF6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4" name="Picture 3" descr="A computer with gears on it&#10;&#10;AI-generated content may be incorrect.">
              <a:extLst>
                <a:ext uri="{FF2B5EF4-FFF2-40B4-BE49-F238E27FC236}">
                  <a16:creationId xmlns:a16="http://schemas.microsoft.com/office/drawing/2014/main" id="{7B00BAC0-D818-81E6-A1FF-D340C9DDFC2A}"/>
                </a:ext>
              </a:extLst>
            </p:cNvPr>
            <p:cNvPicPr>
              <a:picLocks noChangeAspect="1"/>
            </p:cNvPicPr>
            <p:nvPr/>
          </p:nvPicPr>
          <p:blipFill>
            <a:blip r:embed="rId3"/>
            <a:stretch>
              <a:fillRect/>
            </a:stretch>
          </p:blipFill>
          <p:spPr>
            <a:xfrm>
              <a:off x="10181745" y="5094794"/>
              <a:ext cx="682550" cy="634053"/>
            </a:xfrm>
            <a:prstGeom prst="rect">
              <a:avLst/>
            </a:prstGeom>
          </p:spPr>
        </p:pic>
        <p:pic>
          <p:nvPicPr>
            <p:cNvPr id="6" name="Picture 5" descr="A blue line drawing of a beaker with leaves&#10;&#10;AI-generated content may be incorrect.">
              <a:extLst>
                <a:ext uri="{FF2B5EF4-FFF2-40B4-BE49-F238E27FC236}">
                  <a16:creationId xmlns:a16="http://schemas.microsoft.com/office/drawing/2014/main" id="{39AA13E4-B299-C030-0E06-AA18C2E5B0C2}"/>
                </a:ext>
              </a:extLst>
            </p:cNvPr>
            <p:cNvPicPr>
              <a:picLocks noChangeAspect="1"/>
            </p:cNvPicPr>
            <p:nvPr/>
          </p:nvPicPr>
          <p:blipFill>
            <a:blip r:embed="rId4"/>
            <a:stretch>
              <a:fillRect/>
            </a:stretch>
          </p:blipFill>
          <p:spPr>
            <a:xfrm>
              <a:off x="10252231" y="4022207"/>
              <a:ext cx="544758" cy="552057"/>
            </a:xfrm>
            <a:prstGeom prst="rect">
              <a:avLst/>
            </a:prstGeom>
          </p:spPr>
        </p:pic>
        <p:pic>
          <p:nvPicPr>
            <p:cNvPr id="8" name="Picture 7" descr="A computer screen with a heartbeat line with Arthur Ravenel Jr. Bridge in the background&#10;&#10;AI-generated content may be incorrect.">
              <a:extLst>
                <a:ext uri="{FF2B5EF4-FFF2-40B4-BE49-F238E27FC236}">
                  <a16:creationId xmlns:a16="http://schemas.microsoft.com/office/drawing/2014/main" id="{DEFF244C-7E40-A305-9282-7431CC033E02}"/>
                </a:ext>
              </a:extLst>
            </p:cNvPr>
            <p:cNvPicPr>
              <a:picLocks noChangeAspect="1"/>
            </p:cNvPicPr>
            <p:nvPr/>
          </p:nvPicPr>
          <p:blipFill>
            <a:blip r:embed="rId5"/>
            <a:stretch>
              <a:fillRect/>
            </a:stretch>
          </p:blipFill>
          <p:spPr>
            <a:xfrm>
              <a:off x="10260975" y="1859222"/>
              <a:ext cx="548881" cy="481465"/>
            </a:xfrm>
            <a:prstGeom prst="rect">
              <a:avLst/>
            </a:prstGeom>
          </p:spPr>
        </p:pic>
        <p:pic>
          <p:nvPicPr>
            <p:cNvPr id="11" name="Picture 10" descr="A blue line drawing of a bottle and two pills&#10;&#10;AI-generated content may be incorrect.">
              <a:extLst>
                <a:ext uri="{FF2B5EF4-FFF2-40B4-BE49-F238E27FC236}">
                  <a16:creationId xmlns:a16="http://schemas.microsoft.com/office/drawing/2014/main" id="{44213A42-2A0F-A8E6-E336-2C9DA2586348}"/>
                </a:ext>
              </a:extLst>
            </p:cNvPr>
            <p:cNvPicPr>
              <a:picLocks noChangeAspect="1"/>
            </p:cNvPicPr>
            <p:nvPr/>
          </p:nvPicPr>
          <p:blipFill>
            <a:blip r:embed="rId6"/>
            <a:stretch>
              <a:fillRect/>
            </a:stretch>
          </p:blipFill>
          <p:spPr>
            <a:xfrm>
              <a:off x="10288855" y="2915277"/>
              <a:ext cx="532292" cy="543061"/>
            </a:xfrm>
            <a:prstGeom prst="rect">
              <a:avLst/>
            </a:prstGeom>
          </p:spPr>
        </p:pic>
        <p:sp>
          <p:nvSpPr>
            <p:cNvPr id="12" name="TextBox 11">
              <a:extLst>
                <a:ext uri="{FF2B5EF4-FFF2-40B4-BE49-F238E27FC236}">
                  <a16:creationId xmlns:a16="http://schemas.microsoft.com/office/drawing/2014/main" id="{4349D265-1061-EDF4-75BF-E94597F4BD7F}"/>
                </a:ext>
              </a:extLst>
            </p:cNvPr>
            <p:cNvSpPr txBox="1"/>
            <p:nvPr/>
          </p:nvSpPr>
          <p:spPr>
            <a:xfrm>
              <a:off x="9542953" y="3444133"/>
              <a:ext cx="196331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324D5F"/>
                  </a:solidFill>
                  <a:effectLst/>
                  <a:uLnTx/>
                  <a:uFillTx/>
                  <a:latin typeface="Lato" panose="020F0502020204030203" pitchFamily="34" charset="0"/>
                  <a:ea typeface="Lato" panose="020F0502020204030203" pitchFamily="34" charset="0"/>
                  <a:cs typeface="Lato" panose="020F0502020204030203" pitchFamily="34" charset="0"/>
                </a:rPr>
                <a:t>Pharmaceutical</a:t>
              </a:r>
            </a:p>
          </p:txBody>
        </p:sp>
        <p:sp>
          <p:nvSpPr>
            <p:cNvPr id="14" name="TextBox 13">
              <a:extLst>
                <a:ext uri="{FF2B5EF4-FFF2-40B4-BE49-F238E27FC236}">
                  <a16:creationId xmlns:a16="http://schemas.microsoft.com/office/drawing/2014/main" id="{C1B47E31-3AF0-7AA2-B6CB-AAD97BFB8A1C}"/>
                </a:ext>
              </a:extLst>
            </p:cNvPr>
            <p:cNvSpPr txBox="1"/>
            <p:nvPr/>
          </p:nvSpPr>
          <p:spPr>
            <a:xfrm>
              <a:off x="9223713" y="5738731"/>
              <a:ext cx="260179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324D5F"/>
                  </a:solidFill>
                  <a:effectLst/>
                  <a:uLnTx/>
                  <a:uFillTx/>
                  <a:latin typeface="Lato" panose="020F0502020204030203" pitchFamily="34" charset="0"/>
                  <a:ea typeface="Lato" panose="020F0502020204030203" pitchFamily="34" charset="0"/>
                  <a:cs typeface="Lato" panose="020F0502020204030203" pitchFamily="34" charset="0"/>
                </a:rPr>
                <a:t>Digital Transformation</a:t>
              </a:r>
            </a:p>
          </p:txBody>
        </p:sp>
        <p:sp>
          <p:nvSpPr>
            <p:cNvPr id="15" name="TextBox 14">
              <a:extLst>
                <a:ext uri="{FF2B5EF4-FFF2-40B4-BE49-F238E27FC236}">
                  <a16:creationId xmlns:a16="http://schemas.microsoft.com/office/drawing/2014/main" id="{19B49A6D-3182-23B9-411D-CC5912F481A0}"/>
                </a:ext>
              </a:extLst>
            </p:cNvPr>
            <p:cNvSpPr txBox="1"/>
            <p:nvPr/>
          </p:nvSpPr>
          <p:spPr>
            <a:xfrm>
              <a:off x="9834820" y="2387645"/>
              <a:ext cx="137958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324D5F"/>
                  </a:solidFill>
                  <a:effectLst/>
                  <a:uLnTx/>
                  <a:uFillTx/>
                  <a:latin typeface="Lato" panose="020F0502020204030203" pitchFamily="34" charset="0"/>
                  <a:ea typeface="Lato" panose="020F0502020204030203" pitchFamily="34" charset="0"/>
                  <a:cs typeface="Lato" panose="020F0502020204030203" pitchFamily="34" charset="0"/>
                </a:rPr>
                <a:t>Medtech</a:t>
              </a:r>
            </a:p>
          </p:txBody>
        </p:sp>
        <p:sp>
          <p:nvSpPr>
            <p:cNvPr id="16" name="TextBox 15">
              <a:extLst>
                <a:ext uri="{FF2B5EF4-FFF2-40B4-BE49-F238E27FC236}">
                  <a16:creationId xmlns:a16="http://schemas.microsoft.com/office/drawing/2014/main" id="{FF440DC3-0D84-86F3-3263-4234D914ABCD}"/>
                </a:ext>
              </a:extLst>
            </p:cNvPr>
            <p:cNvSpPr txBox="1"/>
            <p:nvPr/>
          </p:nvSpPr>
          <p:spPr>
            <a:xfrm>
              <a:off x="9541883" y="4587257"/>
              <a:ext cx="19654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324D5F"/>
                  </a:solidFill>
                  <a:effectLst/>
                  <a:uLnTx/>
                  <a:uFillTx/>
                  <a:latin typeface="Lato" panose="020F0502020204030203" pitchFamily="34" charset="0"/>
                  <a:ea typeface="Lato" panose="020F0502020204030203" pitchFamily="34" charset="0"/>
                  <a:cs typeface="Lato" panose="020F0502020204030203" pitchFamily="34" charset="0"/>
                </a:rPr>
                <a:t>Food Science</a:t>
              </a:r>
            </a:p>
          </p:txBody>
        </p:sp>
      </p:grpSp>
      <p:grpSp>
        <p:nvGrpSpPr>
          <p:cNvPr id="23" name="Group 22">
            <a:extLst>
              <a:ext uri="{FF2B5EF4-FFF2-40B4-BE49-F238E27FC236}">
                <a16:creationId xmlns:a16="http://schemas.microsoft.com/office/drawing/2014/main" id="{F7A86AD7-8B8E-58BF-AC48-4A31F9F909EB}"/>
              </a:ext>
            </a:extLst>
          </p:cNvPr>
          <p:cNvGrpSpPr/>
          <p:nvPr/>
        </p:nvGrpSpPr>
        <p:grpSpPr>
          <a:xfrm>
            <a:off x="1866173" y="3718540"/>
            <a:ext cx="1703553" cy="1706252"/>
            <a:chOff x="2670501" y="3916620"/>
            <a:chExt cx="1703553" cy="1706252"/>
          </a:xfrm>
          <a:solidFill>
            <a:srgbClr val="4650A8"/>
          </a:solidFill>
        </p:grpSpPr>
        <p:sp>
          <p:nvSpPr>
            <p:cNvPr id="24" name="Oval 23">
              <a:extLst>
                <a:ext uri="{FF2B5EF4-FFF2-40B4-BE49-F238E27FC236}">
                  <a16:creationId xmlns:a16="http://schemas.microsoft.com/office/drawing/2014/main" id="{70E26528-C0FD-2D00-6A85-0B4DF831336E}"/>
                </a:ext>
              </a:extLst>
            </p:cNvPr>
            <p:cNvSpPr/>
            <p:nvPr/>
          </p:nvSpPr>
          <p:spPr>
            <a:xfrm>
              <a:off x="2670501" y="3916620"/>
              <a:ext cx="1703553" cy="1706252"/>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8A2678D2-C3BF-FEEB-6950-FF21A00E5715}"/>
                </a:ext>
              </a:extLst>
            </p:cNvPr>
            <p:cNvSpPr txBox="1"/>
            <p:nvPr/>
          </p:nvSpPr>
          <p:spPr>
            <a:xfrm>
              <a:off x="2844442" y="4396621"/>
              <a:ext cx="1355669" cy="707886"/>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a:ln>
                    <a:noFill/>
                  </a:ln>
                  <a:solidFill>
                    <a:prstClr val="white"/>
                  </a:solidFill>
                  <a:effectLst/>
                  <a:uLnTx/>
                  <a:uFillTx/>
                  <a:latin typeface="Arial" panose="020B0604020202020204"/>
                  <a:ea typeface="+mn-ea"/>
                  <a:cs typeface="+mn-cs"/>
                </a:rPr>
                <a:t>WE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a:ln>
                    <a:noFill/>
                  </a:ln>
                  <a:solidFill>
                    <a:prstClr val="white"/>
                  </a:solidFill>
                  <a:effectLst/>
                  <a:uLnTx/>
                  <a:uFillTx/>
                  <a:latin typeface="Arial" panose="020B0604020202020204"/>
                  <a:ea typeface="+mn-ea"/>
                  <a:cs typeface="+mn-cs"/>
                </a:rPr>
                <a:t>RE-SKILL</a:t>
              </a:r>
            </a:p>
          </p:txBody>
        </p:sp>
      </p:grpSp>
      <p:grpSp>
        <p:nvGrpSpPr>
          <p:cNvPr id="26" name="Group 25">
            <a:extLst>
              <a:ext uri="{FF2B5EF4-FFF2-40B4-BE49-F238E27FC236}">
                <a16:creationId xmlns:a16="http://schemas.microsoft.com/office/drawing/2014/main" id="{18F9C4F8-E32A-3F34-D26B-0B9666FEEB59}"/>
              </a:ext>
            </a:extLst>
          </p:cNvPr>
          <p:cNvGrpSpPr/>
          <p:nvPr/>
        </p:nvGrpSpPr>
        <p:grpSpPr>
          <a:xfrm>
            <a:off x="3446408" y="3737722"/>
            <a:ext cx="1703553" cy="1706252"/>
            <a:chOff x="2670501" y="3916620"/>
            <a:chExt cx="1703553" cy="1706252"/>
          </a:xfrm>
          <a:solidFill>
            <a:srgbClr val="FF666D"/>
          </a:solidFill>
        </p:grpSpPr>
        <p:sp>
          <p:nvSpPr>
            <p:cNvPr id="27" name="Oval 26">
              <a:extLst>
                <a:ext uri="{FF2B5EF4-FFF2-40B4-BE49-F238E27FC236}">
                  <a16:creationId xmlns:a16="http://schemas.microsoft.com/office/drawing/2014/main" id="{859806A5-E382-A6C4-9C57-536B8F655D22}"/>
                </a:ext>
              </a:extLst>
            </p:cNvPr>
            <p:cNvSpPr/>
            <p:nvPr/>
          </p:nvSpPr>
          <p:spPr>
            <a:xfrm>
              <a:off x="2670501" y="3916620"/>
              <a:ext cx="1703553" cy="1706252"/>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8" name="TextBox 27">
              <a:extLst>
                <a:ext uri="{FF2B5EF4-FFF2-40B4-BE49-F238E27FC236}">
                  <a16:creationId xmlns:a16="http://schemas.microsoft.com/office/drawing/2014/main" id="{752C8799-31D5-7B9F-64DD-6C2028EF8582}"/>
                </a:ext>
              </a:extLst>
            </p:cNvPr>
            <p:cNvSpPr txBox="1"/>
            <p:nvPr/>
          </p:nvSpPr>
          <p:spPr>
            <a:xfrm>
              <a:off x="2844442" y="4396621"/>
              <a:ext cx="1355669" cy="707886"/>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a:ln>
                    <a:noFill/>
                  </a:ln>
                  <a:solidFill>
                    <a:prstClr val="white"/>
                  </a:solidFill>
                  <a:effectLst/>
                  <a:uLnTx/>
                  <a:uFillTx/>
                  <a:latin typeface="Arial" panose="020B0604020202020204"/>
                  <a:ea typeface="+mn-ea"/>
                  <a:cs typeface="+mn-cs"/>
                </a:rPr>
                <a:t>WE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a:ln>
                    <a:noFill/>
                  </a:ln>
                  <a:solidFill>
                    <a:prstClr val="white"/>
                  </a:solidFill>
                  <a:effectLst/>
                  <a:uLnTx/>
                  <a:uFillTx/>
                  <a:latin typeface="Arial" panose="020B0604020202020204"/>
                  <a:ea typeface="+mn-ea"/>
                  <a:cs typeface="+mn-cs"/>
                </a:rPr>
                <a:t>UP-SKILL</a:t>
              </a:r>
            </a:p>
          </p:txBody>
        </p:sp>
      </p:grpSp>
      <p:grpSp>
        <p:nvGrpSpPr>
          <p:cNvPr id="29" name="Group 28">
            <a:extLst>
              <a:ext uri="{FF2B5EF4-FFF2-40B4-BE49-F238E27FC236}">
                <a16:creationId xmlns:a16="http://schemas.microsoft.com/office/drawing/2014/main" id="{FE675BB8-3FA1-D05F-F061-59580EA89347}"/>
              </a:ext>
            </a:extLst>
          </p:cNvPr>
          <p:cNvGrpSpPr/>
          <p:nvPr/>
        </p:nvGrpSpPr>
        <p:grpSpPr>
          <a:xfrm>
            <a:off x="5077263" y="3771425"/>
            <a:ext cx="1703553" cy="1706252"/>
            <a:chOff x="2670501" y="3916620"/>
            <a:chExt cx="1703553" cy="1706252"/>
          </a:xfrm>
        </p:grpSpPr>
        <p:sp>
          <p:nvSpPr>
            <p:cNvPr id="30" name="Oval 29">
              <a:extLst>
                <a:ext uri="{FF2B5EF4-FFF2-40B4-BE49-F238E27FC236}">
                  <a16:creationId xmlns:a16="http://schemas.microsoft.com/office/drawing/2014/main" id="{AF16A54B-308E-7DD5-BBEB-6FEB3325F08B}"/>
                </a:ext>
              </a:extLst>
            </p:cNvPr>
            <p:cNvSpPr/>
            <p:nvPr/>
          </p:nvSpPr>
          <p:spPr>
            <a:xfrm>
              <a:off x="2670501" y="3916620"/>
              <a:ext cx="1703553" cy="170625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27206245-6BF5-8238-3650-2F733B4AED15}"/>
                </a:ext>
              </a:extLst>
            </p:cNvPr>
            <p:cNvSpPr txBox="1"/>
            <p:nvPr/>
          </p:nvSpPr>
          <p:spPr>
            <a:xfrm>
              <a:off x="2752643" y="4324699"/>
              <a:ext cx="153927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a:ln>
                    <a:noFill/>
                  </a:ln>
                  <a:solidFill>
                    <a:prstClr val="white"/>
                  </a:solidFill>
                  <a:effectLst/>
                  <a:uLnTx/>
                  <a:uFillTx/>
                  <a:latin typeface="Arial" panose="020B0604020202020204"/>
                  <a:ea typeface="+mn-ea"/>
                  <a:cs typeface="+mn-cs"/>
                </a:rPr>
                <a:t>WE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a:ln>
                    <a:noFill/>
                  </a:ln>
                  <a:solidFill>
                    <a:prstClr val="white"/>
                  </a:solidFill>
                  <a:effectLst/>
                  <a:uLnTx/>
                  <a:uFillTx/>
                  <a:latin typeface="Arial" panose="020B0604020202020204"/>
                  <a:ea typeface="+mn-ea"/>
                  <a:cs typeface="+mn-cs"/>
                </a:rPr>
                <a:t>LIFE-SKILL</a:t>
              </a:r>
            </a:p>
          </p:txBody>
        </p:sp>
      </p:grpSp>
      <p:sp>
        <p:nvSpPr>
          <p:cNvPr id="32" name="TextBox 10">
            <a:extLst>
              <a:ext uri="{FF2B5EF4-FFF2-40B4-BE49-F238E27FC236}">
                <a16:creationId xmlns:a16="http://schemas.microsoft.com/office/drawing/2014/main" id="{932FCD5E-9884-450C-0F7F-A550C46CD86A}"/>
              </a:ext>
            </a:extLst>
          </p:cNvPr>
          <p:cNvSpPr txBox="1"/>
          <p:nvPr/>
        </p:nvSpPr>
        <p:spPr>
          <a:xfrm>
            <a:off x="1013253" y="5580317"/>
            <a:ext cx="6564164" cy="410369"/>
          </a:xfrm>
          <a:prstGeom prst="rect">
            <a:avLst/>
          </a:prstGeom>
        </p:spPr>
        <p:txBody>
          <a:bodyPr wrap="square" lIns="0" tIns="0" rIns="0" bIns="0" rtlCol="0" anchor="t">
            <a:spAutoFit/>
          </a:bodyPr>
          <a:lstStyle/>
          <a:p>
            <a:pPr marL="0" marR="0" lvl="0" indent="0" algn="ctr" defTabSz="914400" rtl="0" eaLnBrk="1" fontAlgn="auto" latinLnBrk="0" hangingPunct="1">
              <a:lnSpc>
                <a:spcPts val="3192"/>
              </a:lnSpc>
              <a:spcBef>
                <a:spcPts val="0"/>
              </a:spcBef>
              <a:spcAft>
                <a:spcPts val="0"/>
              </a:spcAft>
              <a:buClrTx/>
              <a:buSzTx/>
              <a:buFontTx/>
              <a:buNone/>
              <a:tabLst/>
              <a:defRPr/>
            </a:pPr>
            <a:r>
              <a:rPr kumimoji="0" lang="en-US" sz="2800" b="1" i="1" u="none" strike="noStrike" kern="1200" cap="none" spc="0" normalizeH="0" baseline="0" noProof="0">
                <a:ln>
                  <a:noFill/>
                </a:ln>
                <a:solidFill>
                  <a:srgbClr val="4650A8"/>
                </a:solidFill>
                <a:effectLst/>
                <a:uLnTx/>
                <a:uFillTx/>
                <a:latin typeface="Lato" panose="020F0502020204030203" pitchFamily="34" charset="0"/>
                <a:ea typeface="Lato" panose="020F0502020204030203" pitchFamily="34" charset="0"/>
                <a:cs typeface="Lato" panose="020F0502020204030203" pitchFamily="34" charset="0"/>
                <a:sym typeface="Lato Italics"/>
              </a:rPr>
              <a:t>Empowering people’s pathways to success</a:t>
            </a:r>
          </a:p>
        </p:txBody>
      </p:sp>
    </p:spTree>
    <p:extLst>
      <p:ext uri="{BB962C8B-B14F-4D97-AF65-F5344CB8AC3E}">
        <p14:creationId xmlns:p14="http://schemas.microsoft.com/office/powerpoint/2010/main" val="4085183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7B852-1D37-D07D-B75E-9721D056BA5E}"/>
            </a:ext>
          </a:extLst>
        </p:cNvPr>
        <p:cNvGrpSpPr/>
        <p:nvPr/>
      </p:nvGrpSpPr>
      <p:grpSpPr>
        <a:xfrm>
          <a:off x="0" y="0"/>
          <a:ext cx="0" cy="0"/>
          <a:chOff x="0" y="0"/>
          <a:chExt cx="0" cy="0"/>
        </a:xfrm>
      </p:grpSpPr>
      <p:pic>
        <p:nvPicPr>
          <p:cNvPr id="43" name="Picture 42">
            <a:extLst>
              <a:ext uri="{FF2B5EF4-FFF2-40B4-BE49-F238E27FC236}">
                <a16:creationId xmlns:a16="http://schemas.microsoft.com/office/drawing/2014/main" id="{97FB43F2-2D58-2E52-B835-7E87193B662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l="26180" r="19372"/>
          <a:stretch>
            <a:fillRect/>
          </a:stretch>
        </p:blipFill>
        <p:spPr>
          <a:xfrm>
            <a:off x="8905731" y="2058343"/>
            <a:ext cx="3046900" cy="3147680"/>
          </a:xfrm>
          <a:prstGeom prst="rect">
            <a:avLst/>
          </a:prstGeom>
        </p:spPr>
      </p:pic>
      <p:sp>
        <p:nvSpPr>
          <p:cNvPr id="18" name="Title 8">
            <a:extLst>
              <a:ext uri="{FF2B5EF4-FFF2-40B4-BE49-F238E27FC236}">
                <a16:creationId xmlns:a16="http://schemas.microsoft.com/office/drawing/2014/main" id="{9728226E-F5A2-8897-A649-945B9FCCE2F8}"/>
              </a:ext>
            </a:extLst>
          </p:cNvPr>
          <p:cNvSpPr txBox="1">
            <a:spLocks/>
          </p:cNvSpPr>
          <p:nvPr/>
        </p:nvSpPr>
        <p:spPr>
          <a:xfrm>
            <a:off x="417922" y="1017714"/>
            <a:ext cx="6208713" cy="61809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E2841">
                    <a:lumMod val="90000"/>
                    <a:lumOff val="10000"/>
                  </a:srgbClr>
                </a:solidFill>
                <a:effectLst/>
                <a:uLnTx/>
                <a:uFillTx/>
                <a:latin typeface="Arial"/>
                <a:ea typeface="+mj-ea"/>
                <a:cs typeface="Arial"/>
              </a:rPr>
              <a:t>What we offer</a:t>
            </a:r>
            <a:endParaRPr kumimoji="0" lang="en-US" sz="3600" b="0" i="0" u="none" strike="noStrike" kern="1200" cap="none" spc="0" normalizeH="0" baseline="0" noProof="0" dirty="0">
              <a:ln>
                <a:noFill/>
              </a:ln>
              <a:solidFill>
                <a:srgbClr val="0E2841">
                  <a:lumMod val="90000"/>
                  <a:lumOff val="10000"/>
                </a:srgbClr>
              </a:solidFill>
              <a:effectLst/>
              <a:uLnTx/>
              <a:uFillTx/>
              <a:latin typeface="Arial" panose="020B0604020202020204"/>
              <a:ea typeface="+mj-ea"/>
              <a:cs typeface="+mj-cs"/>
            </a:endParaRPr>
          </a:p>
        </p:txBody>
      </p:sp>
      <p:sp>
        <p:nvSpPr>
          <p:cNvPr id="19" name="Freeform 18">
            <a:extLst>
              <a:ext uri="{FF2B5EF4-FFF2-40B4-BE49-F238E27FC236}">
                <a16:creationId xmlns:a16="http://schemas.microsoft.com/office/drawing/2014/main" id="{30DBC449-E1C7-ECC4-F4DD-7A2CE848CE1F}"/>
              </a:ext>
            </a:extLst>
          </p:cNvPr>
          <p:cNvSpPr/>
          <p:nvPr/>
        </p:nvSpPr>
        <p:spPr>
          <a:xfrm>
            <a:off x="10696196" y="5308817"/>
            <a:ext cx="1191168" cy="439523"/>
          </a:xfrm>
          <a:custGeom>
            <a:avLst/>
            <a:gdLst/>
            <a:ahLst/>
            <a:cxnLst/>
            <a:rect l="l" t="t" r="r" b="b"/>
            <a:pathLst>
              <a:path w="1826636" h="712388">
                <a:moveTo>
                  <a:pt x="0" y="0"/>
                </a:moveTo>
                <a:lnTo>
                  <a:pt x="1826636" y="0"/>
                </a:lnTo>
                <a:lnTo>
                  <a:pt x="1826636" y="712388"/>
                </a:lnTo>
                <a:lnTo>
                  <a:pt x="0" y="712388"/>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 name="Freeform 18">
            <a:extLst>
              <a:ext uri="{FF2B5EF4-FFF2-40B4-BE49-F238E27FC236}">
                <a16:creationId xmlns:a16="http://schemas.microsoft.com/office/drawing/2014/main" id="{74D0264A-AA64-A3DF-8EA8-EDA075351285}"/>
              </a:ext>
            </a:extLst>
          </p:cNvPr>
          <p:cNvSpPr/>
          <p:nvPr/>
        </p:nvSpPr>
        <p:spPr>
          <a:xfrm>
            <a:off x="9722261" y="5333162"/>
            <a:ext cx="703828" cy="399192"/>
          </a:xfrm>
          <a:custGeom>
            <a:avLst/>
            <a:gdLst/>
            <a:ahLst/>
            <a:cxnLst/>
            <a:rect l="l" t="t" r="r" b="b"/>
            <a:pathLst>
              <a:path w="1209152" h="701308">
                <a:moveTo>
                  <a:pt x="0" y="0"/>
                </a:moveTo>
                <a:lnTo>
                  <a:pt x="1209152" y="0"/>
                </a:lnTo>
                <a:lnTo>
                  <a:pt x="1209152" y="701308"/>
                </a:lnTo>
                <a:lnTo>
                  <a:pt x="0" y="701308"/>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2408F249-00CA-34D9-9D61-7F413174C14D}"/>
              </a:ext>
            </a:extLst>
          </p:cNvPr>
          <p:cNvSpPr txBox="1"/>
          <p:nvPr/>
        </p:nvSpPr>
        <p:spPr>
          <a:xfrm>
            <a:off x="465918" y="2431797"/>
            <a:ext cx="3826120" cy="1077218"/>
          </a:xfrm>
          <a:prstGeom prst="rect">
            <a:avLst/>
          </a:prstGeom>
          <a:noFill/>
        </p:spPr>
        <p:txBody>
          <a:bodyPr wrap="square" lIns="91440" tIns="45720" rIns="91440" bIns="45720" rtlCol="0" anchor="t">
            <a:spAutoFit/>
          </a:bodyPr>
          <a:lstStyle/>
          <a:p>
            <a:pPr algn="ctr">
              <a:defRPr/>
            </a:pPr>
            <a:r>
              <a:rPr kumimoji="0" lang="en-IE" sz="1600" b="0" i="0" u="none" strike="noStrike" kern="1200" cap="none" spc="0" normalizeH="0" baseline="0" noProof="0">
                <a:ln>
                  <a:noFill/>
                </a:ln>
                <a:solidFill>
                  <a:srgbClr val="0E2841">
                    <a:lumMod val="90000"/>
                    <a:lumOff val="10000"/>
                  </a:srgbClr>
                </a:solidFill>
                <a:effectLst/>
                <a:uLnTx/>
                <a:uFillTx/>
                <a:latin typeface="Lato"/>
                <a:ea typeface="Lato"/>
                <a:cs typeface="Lato"/>
              </a:rPr>
              <a:t>Comprehensive qualification framework </a:t>
            </a:r>
            <a:endParaRPr lang="en-US"/>
          </a:p>
          <a:p>
            <a:pPr marL="285750" indent="-285750">
              <a:buFont typeface="Arial"/>
              <a:buChar char="•"/>
              <a:defRPr/>
            </a:pPr>
            <a:r>
              <a:rPr kumimoji="0" lang="en-IE" sz="1600" b="0" i="0" u="none" strike="noStrike" kern="1200" cap="none" spc="0" normalizeH="0" baseline="0" noProof="0">
                <a:ln>
                  <a:noFill/>
                </a:ln>
                <a:solidFill>
                  <a:srgbClr val="0E2841">
                    <a:lumMod val="90000"/>
                    <a:lumOff val="10000"/>
                  </a:srgbClr>
                </a:solidFill>
                <a:effectLst/>
                <a:uLnTx/>
                <a:uFillTx/>
                <a:latin typeface="Lato"/>
                <a:ea typeface="Lato"/>
                <a:cs typeface="Lato"/>
              </a:rPr>
              <a:t>QQI </a:t>
            </a:r>
            <a:r>
              <a:rPr lang="en-IE" sz="1600">
                <a:solidFill>
                  <a:srgbClr val="0E2841">
                    <a:lumMod val="90000"/>
                    <a:lumOff val="10000"/>
                  </a:srgbClr>
                </a:solidFill>
                <a:latin typeface="Lato"/>
                <a:ea typeface="Lato"/>
                <a:cs typeface="Lato"/>
              </a:rPr>
              <a:t>accreditation </a:t>
            </a:r>
            <a:r>
              <a:rPr kumimoji="0" lang="en-IE" sz="1600" b="0" i="0" u="none" strike="noStrike" kern="1200" cap="none" spc="0" normalizeH="0" baseline="0" noProof="0">
                <a:ln>
                  <a:noFill/>
                </a:ln>
                <a:solidFill>
                  <a:srgbClr val="0E2841">
                    <a:lumMod val="90000"/>
                    <a:lumOff val="10000"/>
                  </a:srgbClr>
                </a:solidFill>
                <a:effectLst/>
                <a:uLnTx/>
                <a:uFillTx/>
                <a:latin typeface="Lato"/>
                <a:ea typeface="Lato"/>
                <a:cs typeface="Lato"/>
              </a:rPr>
              <a:t>Level 5 – </a:t>
            </a:r>
            <a:r>
              <a:rPr lang="en-IE" sz="1600">
                <a:solidFill>
                  <a:srgbClr val="0E2841">
                    <a:lumMod val="90000"/>
                    <a:lumOff val="10000"/>
                  </a:srgbClr>
                </a:solidFill>
                <a:latin typeface="Lato"/>
                <a:ea typeface="Lato"/>
                <a:cs typeface="Lato"/>
              </a:rPr>
              <a:t>9</a:t>
            </a:r>
          </a:p>
          <a:p>
            <a:pPr marL="285750" indent="-285750">
              <a:buFont typeface="Arial"/>
              <a:buChar char="•"/>
              <a:defRPr/>
            </a:pPr>
            <a:r>
              <a:rPr lang="en-IE" sz="1600">
                <a:solidFill>
                  <a:srgbClr val="0E2841">
                    <a:lumMod val="90000"/>
                    <a:lumOff val="10000"/>
                  </a:srgbClr>
                </a:solidFill>
                <a:latin typeface="Lato"/>
                <a:ea typeface="Lato"/>
                <a:cs typeface="Lato"/>
              </a:rPr>
              <a:t>Certificate, Degree, </a:t>
            </a:r>
            <a:r>
              <a:rPr lang="en-IE" sz="1600" err="1">
                <a:solidFill>
                  <a:srgbClr val="0E2841">
                    <a:lumMod val="90000"/>
                    <a:lumOff val="10000"/>
                  </a:srgbClr>
                </a:solidFill>
                <a:latin typeface="Lato"/>
                <a:ea typeface="Lato"/>
                <a:cs typeface="Lato"/>
              </a:rPr>
              <a:t>PostGraduate</a:t>
            </a:r>
            <a:r>
              <a:rPr lang="en-IE" sz="1600">
                <a:solidFill>
                  <a:srgbClr val="0E2841">
                    <a:lumMod val="90000"/>
                    <a:lumOff val="10000"/>
                  </a:srgbClr>
                </a:solidFill>
                <a:latin typeface="Lato"/>
                <a:ea typeface="Lato"/>
                <a:cs typeface="Lato"/>
              </a:rPr>
              <a:t> &amp; Masters </a:t>
            </a:r>
            <a:endParaRPr lang="en-IE" sz="1600">
              <a:solidFill>
                <a:srgbClr val="163E64"/>
              </a:solidFill>
              <a:latin typeface="Lato"/>
              <a:ea typeface="Lato"/>
              <a:cs typeface="Lato"/>
            </a:endParaRPr>
          </a:p>
        </p:txBody>
      </p:sp>
      <p:pic>
        <p:nvPicPr>
          <p:cNvPr id="5" name="Picture 2">
            <a:extLst>
              <a:ext uri="{FF2B5EF4-FFF2-40B4-BE49-F238E27FC236}">
                <a16:creationId xmlns:a16="http://schemas.microsoft.com/office/drawing/2014/main" id="{67A37CBD-F102-8CF2-F585-4751901ACD26}"/>
              </a:ext>
            </a:extLst>
          </p:cNvPr>
          <p:cNvPicPr>
            <a:picLocks noChangeAspect="1" noChangeArrowheads="1"/>
          </p:cNvPicPr>
          <p:nvPr/>
        </p:nvPicPr>
        <p:blipFill>
          <a:blip r:embed="rId6"/>
          <a:srcRect l="706" t="8081" r="10811" b="-6042"/>
          <a:stretch>
            <a:fillRect/>
          </a:stretch>
        </p:blipFill>
        <p:spPr bwMode="auto">
          <a:xfrm>
            <a:off x="8905731" y="5285336"/>
            <a:ext cx="622773" cy="44796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6">
            <a:extLst>
              <a:ext uri="{FF2B5EF4-FFF2-40B4-BE49-F238E27FC236}">
                <a16:creationId xmlns:a16="http://schemas.microsoft.com/office/drawing/2014/main" id="{E3B75019-BE27-F7AC-4AA7-318A5D65DFC3}"/>
              </a:ext>
            </a:extLst>
          </p:cNvPr>
          <p:cNvSpPr txBox="1"/>
          <p:nvPr/>
        </p:nvSpPr>
        <p:spPr>
          <a:xfrm>
            <a:off x="474045" y="1865095"/>
            <a:ext cx="3822323" cy="381550"/>
          </a:xfrm>
          <a:prstGeom prst="rect">
            <a:avLst/>
          </a:prstGeom>
        </p:spPr>
        <p:txBody>
          <a:bodyPr wrap="square" lIns="0" tIns="0" rIns="0" bIns="0" rtlCol="0" anchor="t">
            <a:spAutoFit/>
          </a:bodyPr>
          <a:lstStyle/>
          <a:p>
            <a:pPr marL="0" marR="0" lvl="0" indent="0" algn="ctr" defTabSz="914400" rtl="0" eaLnBrk="1" fontAlgn="auto" latinLnBrk="0" hangingPunct="1">
              <a:lnSpc>
                <a:spcPts val="3323"/>
              </a:lnSpc>
              <a:spcBef>
                <a:spcPts val="0"/>
              </a:spcBef>
              <a:spcAft>
                <a:spcPts val="0"/>
              </a:spcAft>
              <a:buClrTx/>
              <a:buSzTx/>
              <a:buFontTx/>
              <a:buNone/>
              <a:tabLst/>
              <a:defRPr/>
            </a:pPr>
            <a:r>
              <a:rPr kumimoji="0" lang="en-US" sz="2000" b="1" i="0" u="none" strike="noStrike" kern="1200" cap="none" spc="0" normalizeH="0" baseline="0" noProof="0">
                <a:ln>
                  <a:noFill/>
                </a:ln>
                <a:solidFill>
                  <a:srgbClr val="0E2841">
                    <a:lumMod val="90000"/>
                    <a:lumOff val="10000"/>
                  </a:srgbClr>
                </a:solidFill>
                <a:effectLst/>
                <a:uLnTx/>
                <a:uFillTx/>
                <a:latin typeface="Lato"/>
                <a:ea typeface="Lato"/>
                <a:cs typeface="Lato"/>
                <a:sym typeface="Lato Bold"/>
              </a:rPr>
              <a:t>ACCREDITED PROGRAMMES</a:t>
            </a:r>
          </a:p>
        </p:txBody>
      </p:sp>
      <p:sp>
        <p:nvSpPr>
          <p:cNvPr id="3" name="Rectangle: Rounded Corners 2">
            <a:extLst>
              <a:ext uri="{FF2B5EF4-FFF2-40B4-BE49-F238E27FC236}">
                <a16:creationId xmlns:a16="http://schemas.microsoft.com/office/drawing/2014/main" id="{AF74CF70-9E12-F204-1FC7-87366083750A}"/>
              </a:ext>
            </a:extLst>
          </p:cNvPr>
          <p:cNvSpPr/>
          <p:nvPr/>
        </p:nvSpPr>
        <p:spPr>
          <a:xfrm>
            <a:off x="410598" y="1753388"/>
            <a:ext cx="3934900" cy="2002460"/>
          </a:xfrm>
          <a:prstGeom prst="roundRect">
            <a:avLst/>
          </a:prstGeom>
          <a:noFill/>
          <a:ln>
            <a:solidFill>
              <a:srgbClr val="4650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10">
            <a:extLst>
              <a:ext uri="{FF2B5EF4-FFF2-40B4-BE49-F238E27FC236}">
                <a16:creationId xmlns:a16="http://schemas.microsoft.com/office/drawing/2014/main" id="{6D2A10BE-A5F5-2E7E-7637-40B556AD77F9}"/>
              </a:ext>
            </a:extLst>
          </p:cNvPr>
          <p:cNvSpPr txBox="1"/>
          <p:nvPr/>
        </p:nvSpPr>
        <p:spPr>
          <a:xfrm>
            <a:off x="4780296" y="4675736"/>
            <a:ext cx="3347612" cy="984885"/>
          </a:xfrm>
          <a:prstGeom prst="rect">
            <a:avLst/>
          </a:prstGeom>
        </p:spPr>
        <p:txBody>
          <a:bodyPr wrap="square" lIns="0" tIns="0" rIns="0" bIns="0" rtlCol="0" anchor="t">
            <a:spAutoFit/>
          </a:bodyPr>
          <a:lstStyle/>
          <a:p>
            <a:pPr algn="ctr">
              <a:defRPr/>
            </a:pPr>
            <a:r>
              <a:rPr lang="en-GB" sz="1600">
                <a:solidFill>
                  <a:srgbClr val="254061"/>
                </a:solidFill>
                <a:latin typeface="Lato"/>
                <a:ea typeface="Lato"/>
                <a:cs typeface="Lato"/>
                <a:sym typeface="Lato"/>
              </a:rPr>
              <a:t>Across Short Courses, Micro-Credentials, Full Programmes &amp; Bespoke Industry Training</a:t>
            </a:r>
            <a:endParaRPr lang="en-US" sz="1600">
              <a:solidFill>
                <a:srgbClr val="000000"/>
              </a:solidFill>
              <a:latin typeface="Lato"/>
              <a:ea typeface="Lato"/>
              <a:cs typeface="Lato"/>
            </a:endParaRPr>
          </a:p>
          <a:p>
            <a:pPr marL="0" marR="0" lvl="0" indent="0" algn="ctr" defTabSz="914400">
              <a:lnSpc>
                <a:spcPct val="100000"/>
              </a:lnSpc>
              <a:spcBef>
                <a:spcPts val="0"/>
              </a:spcBef>
              <a:spcAft>
                <a:spcPts val="0"/>
              </a:spcAft>
              <a:buClrTx/>
              <a:buSzTx/>
              <a:buFontTx/>
              <a:buNone/>
              <a:tabLst/>
              <a:defRPr/>
            </a:pPr>
            <a:endParaRPr lang="en-US" sz="1600" b="0" i="0" u="none" strike="noStrike" kern="1200" cap="none" spc="0" normalizeH="0" baseline="0" noProof="0">
              <a:ln>
                <a:noFill/>
              </a:ln>
              <a:solidFill>
                <a:srgbClr val="254061"/>
              </a:solidFill>
              <a:effectLst/>
              <a:uLnTx/>
              <a:uFillTx/>
              <a:latin typeface="Lato"/>
              <a:ea typeface="Lato"/>
              <a:cs typeface="Lato"/>
            </a:endParaRPr>
          </a:p>
        </p:txBody>
      </p:sp>
      <p:sp>
        <p:nvSpPr>
          <p:cNvPr id="7" name="TextBox 13">
            <a:extLst>
              <a:ext uri="{FF2B5EF4-FFF2-40B4-BE49-F238E27FC236}">
                <a16:creationId xmlns:a16="http://schemas.microsoft.com/office/drawing/2014/main" id="{523EBAA0-440C-F812-87D8-824BAE5B0FCF}"/>
              </a:ext>
            </a:extLst>
          </p:cNvPr>
          <p:cNvSpPr txBox="1"/>
          <p:nvPr/>
        </p:nvSpPr>
        <p:spPr>
          <a:xfrm>
            <a:off x="5236105" y="4115641"/>
            <a:ext cx="2466594" cy="382221"/>
          </a:xfrm>
          <a:prstGeom prst="rect">
            <a:avLst/>
          </a:prstGeom>
        </p:spPr>
        <p:txBody>
          <a:bodyPr wrap="square" lIns="0" tIns="0" rIns="0" bIns="0" rtlCol="0" anchor="t">
            <a:spAutoFit/>
          </a:bodyPr>
          <a:lstStyle/>
          <a:p>
            <a:pPr algn="ctr">
              <a:lnSpc>
                <a:spcPts val="3323"/>
              </a:lnSpc>
              <a:defRPr/>
            </a:pPr>
            <a:r>
              <a:rPr lang="en-US" sz="2000" b="1" dirty="0">
                <a:solidFill>
                  <a:srgbClr val="0E2841">
                    <a:lumMod val="90000"/>
                    <a:lumOff val="10000"/>
                  </a:srgbClr>
                </a:solidFill>
                <a:latin typeface="Lato"/>
                <a:ea typeface="Lato"/>
                <a:cs typeface="Lato"/>
                <a:sym typeface="Lato Bold"/>
              </a:rPr>
              <a:t>25,000+ Alumni</a:t>
            </a:r>
            <a:endParaRPr lang="en-US" dirty="0"/>
          </a:p>
        </p:txBody>
      </p:sp>
      <p:sp>
        <p:nvSpPr>
          <p:cNvPr id="9" name="TextBox 14">
            <a:extLst>
              <a:ext uri="{FF2B5EF4-FFF2-40B4-BE49-F238E27FC236}">
                <a16:creationId xmlns:a16="http://schemas.microsoft.com/office/drawing/2014/main" id="{A6802BBA-A1AF-0D74-4FAD-B3E988B722F4}"/>
              </a:ext>
            </a:extLst>
          </p:cNvPr>
          <p:cNvSpPr txBox="1"/>
          <p:nvPr/>
        </p:nvSpPr>
        <p:spPr>
          <a:xfrm>
            <a:off x="612965" y="4115250"/>
            <a:ext cx="3537167" cy="375103"/>
          </a:xfrm>
          <a:prstGeom prst="rect">
            <a:avLst/>
          </a:prstGeom>
        </p:spPr>
        <p:txBody>
          <a:bodyPr wrap="square" lIns="0" tIns="0" rIns="0" bIns="0" rtlCol="0" anchor="t">
            <a:spAutoFit/>
          </a:bodyPr>
          <a:lstStyle/>
          <a:p>
            <a:pPr algn="ctr">
              <a:lnSpc>
                <a:spcPts val="3323"/>
              </a:lnSpc>
              <a:defRPr/>
            </a:pPr>
            <a:r>
              <a:rPr kumimoji="0" lang="en-US" sz="2000" b="1" i="0" u="none" strike="noStrike" kern="1200" cap="none" spc="0" normalizeH="0" baseline="0" noProof="0">
                <a:ln>
                  <a:noFill/>
                </a:ln>
                <a:solidFill>
                  <a:srgbClr val="0E2841">
                    <a:lumMod val="90000"/>
                    <a:lumOff val="10000"/>
                  </a:srgbClr>
                </a:solidFill>
                <a:effectLst/>
                <a:uLnTx/>
                <a:uFillTx/>
                <a:latin typeface="Lato"/>
                <a:ea typeface="Lato"/>
                <a:cs typeface="Lato"/>
                <a:sym typeface="Lato Bold"/>
              </a:rPr>
              <a:t>INDUSTRY LED</a:t>
            </a:r>
            <a:r>
              <a:rPr lang="en-US" sz="2000" b="1">
                <a:solidFill>
                  <a:srgbClr val="0E2841">
                    <a:lumMod val="90000"/>
                    <a:lumOff val="10000"/>
                  </a:srgbClr>
                </a:solidFill>
                <a:latin typeface="Lato"/>
                <a:ea typeface="Lato"/>
                <a:cs typeface="Lato"/>
                <a:sym typeface="Lato Bold"/>
              </a:rPr>
              <a:t> CONTENT</a:t>
            </a:r>
            <a:endParaRPr lang="en-US"/>
          </a:p>
        </p:txBody>
      </p:sp>
      <p:sp>
        <p:nvSpPr>
          <p:cNvPr id="22" name="TextBox 16">
            <a:extLst>
              <a:ext uri="{FF2B5EF4-FFF2-40B4-BE49-F238E27FC236}">
                <a16:creationId xmlns:a16="http://schemas.microsoft.com/office/drawing/2014/main" id="{F5C77D85-A3FD-7927-5F37-0A3F257CE961}"/>
              </a:ext>
            </a:extLst>
          </p:cNvPr>
          <p:cNvSpPr txBox="1"/>
          <p:nvPr/>
        </p:nvSpPr>
        <p:spPr>
          <a:xfrm>
            <a:off x="4715378" y="1866380"/>
            <a:ext cx="3502295" cy="382221"/>
          </a:xfrm>
          <a:prstGeom prst="rect">
            <a:avLst/>
          </a:prstGeom>
        </p:spPr>
        <p:txBody>
          <a:bodyPr lIns="0" tIns="0" rIns="0" bIns="0" rtlCol="0" anchor="t">
            <a:spAutoFit/>
          </a:bodyPr>
          <a:lstStyle/>
          <a:p>
            <a:pPr marL="0" marR="0" lvl="0" indent="0" algn="ctr" defTabSz="914400" rtl="0" eaLnBrk="1" fontAlgn="auto" latinLnBrk="0" hangingPunct="1">
              <a:lnSpc>
                <a:spcPts val="3323"/>
              </a:lnSpc>
              <a:spcBef>
                <a:spcPts val="0"/>
              </a:spcBef>
              <a:spcAft>
                <a:spcPts val="0"/>
              </a:spcAft>
              <a:buClrTx/>
              <a:buSzTx/>
              <a:buFontTx/>
              <a:buNone/>
              <a:tabLst/>
              <a:defRPr/>
            </a:pPr>
            <a:r>
              <a:rPr kumimoji="0" lang="en-US" sz="2000" b="1" i="0" u="none" strike="noStrike" kern="1200" cap="none" spc="0" normalizeH="0" baseline="0" noProof="0">
                <a:ln>
                  <a:noFill/>
                </a:ln>
                <a:solidFill>
                  <a:srgbClr val="0E2841">
                    <a:lumMod val="90000"/>
                    <a:lumOff val="10000"/>
                  </a:srgbClr>
                </a:solidFill>
                <a:effectLst/>
                <a:uLnTx/>
                <a:uFillTx/>
                <a:latin typeface="Lato" panose="020F0502020204030203" pitchFamily="34" charset="0"/>
                <a:ea typeface="Lato" panose="020F0502020204030203" pitchFamily="34" charset="0"/>
                <a:cs typeface="Lato" panose="020F0502020204030203" pitchFamily="34" charset="0"/>
                <a:sym typeface="Lato Bold"/>
              </a:rPr>
              <a:t>CAREER DEVELOPMENT</a:t>
            </a:r>
            <a:endParaRPr lang="en-US"/>
          </a:p>
        </p:txBody>
      </p:sp>
      <p:sp>
        <p:nvSpPr>
          <p:cNvPr id="31" name="Rectangle: Rounded Corners 30">
            <a:extLst>
              <a:ext uri="{FF2B5EF4-FFF2-40B4-BE49-F238E27FC236}">
                <a16:creationId xmlns:a16="http://schemas.microsoft.com/office/drawing/2014/main" id="{BBD2B79C-CA3F-967E-3032-71892AEFAB64}"/>
              </a:ext>
            </a:extLst>
          </p:cNvPr>
          <p:cNvSpPr/>
          <p:nvPr/>
        </p:nvSpPr>
        <p:spPr>
          <a:xfrm>
            <a:off x="414262" y="3903510"/>
            <a:ext cx="3929038" cy="1990736"/>
          </a:xfrm>
          <a:prstGeom prst="roundRect">
            <a:avLst/>
          </a:prstGeom>
          <a:noFill/>
          <a:ln>
            <a:solidFill>
              <a:srgbClr val="4650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2" name="TextBox 15">
            <a:extLst>
              <a:ext uri="{FF2B5EF4-FFF2-40B4-BE49-F238E27FC236}">
                <a16:creationId xmlns:a16="http://schemas.microsoft.com/office/drawing/2014/main" id="{1F41D856-7D88-6681-B937-B7F198F819D8}"/>
              </a:ext>
            </a:extLst>
          </p:cNvPr>
          <p:cNvSpPr txBox="1"/>
          <p:nvPr/>
        </p:nvSpPr>
        <p:spPr>
          <a:xfrm>
            <a:off x="742482" y="4677934"/>
            <a:ext cx="3274062" cy="738664"/>
          </a:xfrm>
          <a:prstGeom prst="rect">
            <a:avLst/>
          </a:prstGeom>
        </p:spPr>
        <p:txBody>
          <a:bodyPr wrap="square" lIns="0" tIns="0" rIns="0" bIns="0" rtlCol="0" anchor="t">
            <a:spAutoFit/>
          </a:bodyPr>
          <a:lstStyle/>
          <a:p>
            <a:pPr algn="ctr">
              <a:defRPr/>
            </a:pPr>
            <a:r>
              <a:rPr kumimoji="0" lang="en-US" sz="1600" b="0" i="0" u="none" strike="noStrike" kern="1200" cap="none" spc="0" normalizeH="0" baseline="0" noProof="0">
                <a:ln>
                  <a:noFill/>
                </a:ln>
                <a:solidFill>
                  <a:srgbClr val="254061"/>
                </a:solidFill>
                <a:effectLst/>
                <a:uLnTx/>
                <a:uFillTx/>
                <a:latin typeface="Lato"/>
                <a:ea typeface="Lato"/>
                <a:cs typeface="Lato"/>
                <a:sym typeface="Lato"/>
              </a:rPr>
              <a:t>Industry</a:t>
            </a:r>
            <a:r>
              <a:rPr lang="en-US" sz="1600">
                <a:solidFill>
                  <a:srgbClr val="254061"/>
                </a:solidFill>
                <a:latin typeface="Lato"/>
                <a:ea typeface="Lato"/>
                <a:cs typeface="Lato"/>
                <a:sym typeface="Lato"/>
              </a:rPr>
              <a:t> based</a:t>
            </a:r>
            <a:r>
              <a:rPr kumimoji="0" lang="en-US" sz="1600" b="0" i="0" u="none" strike="noStrike" kern="1200" cap="none" spc="0" normalizeH="0" baseline="0" noProof="0">
                <a:ln>
                  <a:noFill/>
                </a:ln>
                <a:solidFill>
                  <a:srgbClr val="254061"/>
                </a:solidFill>
                <a:effectLst/>
                <a:uLnTx/>
                <a:uFillTx/>
                <a:latin typeface="Lato"/>
                <a:ea typeface="Lato"/>
                <a:cs typeface="Lato"/>
                <a:sym typeface="Lato"/>
              </a:rPr>
              <a:t> lecturers</a:t>
            </a:r>
            <a:r>
              <a:rPr lang="en-US" sz="1600">
                <a:solidFill>
                  <a:srgbClr val="254061"/>
                </a:solidFill>
                <a:latin typeface="Lato"/>
                <a:ea typeface="Lato"/>
                <a:cs typeface="Lato"/>
                <a:sym typeface="Lato"/>
              </a:rPr>
              <a:t> and </a:t>
            </a:r>
            <a:r>
              <a:rPr kumimoji="0" lang="en-US" sz="1600" b="0" i="0" u="none" strike="noStrike" kern="1200" cap="none" spc="0" normalizeH="0" baseline="0" noProof="0">
                <a:ln>
                  <a:noFill/>
                </a:ln>
                <a:solidFill>
                  <a:srgbClr val="254061"/>
                </a:solidFill>
                <a:effectLst/>
                <a:uLnTx/>
                <a:uFillTx/>
                <a:latin typeface="Lato"/>
                <a:ea typeface="Lato"/>
                <a:cs typeface="Lato"/>
                <a:sym typeface="Lato"/>
              </a:rPr>
              <a:t>relevant content</a:t>
            </a:r>
            <a:r>
              <a:rPr lang="en-US" sz="1600">
                <a:solidFill>
                  <a:srgbClr val="254061"/>
                </a:solidFill>
                <a:latin typeface="Lato"/>
                <a:ea typeface="Lato"/>
                <a:cs typeface="Lato"/>
                <a:sym typeface="Lato"/>
              </a:rPr>
              <a:t> based on real </a:t>
            </a:r>
            <a:r>
              <a:rPr lang="en-US" sz="1600" err="1">
                <a:solidFill>
                  <a:srgbClr val="254061"/>
                </a:solidFill>
                <a:latin typeface="Lato"/>
                <a:ea typeface="Lato"/>
                <a:cs typeface="Lato"/>
                <a:sym typeface="Lato"/>
              </a:rPr>
              <a:t>wor</a:t>
            </a:r>
            <a:r>
              <a:rPr lang="en-US" sz="1600">
                <a:solidFill>
                  <a:srgbClr val="254061"/>
                </a:solidFill>
                <a:latin typeface="Lato"/>
                <a:ea typeface="Lato"/>
                <a:cs typeface="Lato"/>
                <a:sym typeface="Lato"/>
              </a:rPr>
              <a:t>ld experience</a:t>
            </a:r>
            <a:endParaRPr lang="en-US" sz="1600" b="0" i="0" u="none" strike="noStrike" kern="1200" cap="none" spc="0" normalizeH="0" baseline="0" noProof="0">
              <a:ln>
                <a:noFill/>
              </a:ln>
              <a:solidFill>
                <a:srgbClr val="254061"/>
              </a:solidFill>
              <a:effectLst/>
              <a:uLnTx/>
              <a:uFillTx/>
              <a:latin typeface="Lato"/>
              <a:ea typeface="Lato"/>
              <a:cs typeface="Lato"/>
            </a:endParaRPr>
          </a:p>
        </p:txBody>
      </p:sp>
      <p:sp>
        <p:nvSpPr>
          <p:cNvPr id="35" name="Rectangle: Rounded Corners 34">
            <a:extLst>
              <a:ext uri="{FF2B5EF4-FFF2-40B4-BE49-F238E27FC236}">
                <a16:creationId xmlns:a16="http://schemas.microsoft.com/office/drawing/2014/main" id="{BC95AD98-94A1-34A6-EBB8-58C5D97C8AE1}"/>
              </a:ext>
            </a:extLst>
          </p:cNvPr>
          <p:cNvSpPr/>
          <p:nvPr/>
        </p:nvSpPr>
        <p:spPr>
          <a:xfrm>
            <a:off x="4488118" y="1756319"/>
            <a:ext cx="3939297" cy="2009786"/>
          </a:xfrm>
          <a:prstGeom prst="roundRect">
            <a:avLst/>
          </a:prstGeom>
          <a:noFill/>
          <a:ln>
            <a:solidFill>
              <a:srgbClr val="4650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7" name="TextBox 17">
            <a:extLst>
              <a:ext uri="{FF2B5EF4-FFF2-40B4-BE49-F238E27FC236}">
                <a16:creationId xmlns:a16="http://schemas.microsoft.com/office/drawing/2014/main" id="{8E209433-AAED-0C9B-160A-3B276BC4E87E}"/>
              </a:ext>
            </a:extLst>
          </p:cNvPr>
          <p:cNvSpPr txBox="1"/>
          <p:nvPr/>
        </p:nvSpPr>
        <p:spPr>
          <a:xfrm>
            <a:off x="4793629" y="2516474"/>
            <a:ext cx="3338912" cy="738664"/>
          </a:xfrm>
          <a:prstGeom prst="rect">
            <a:avLst/>
          </a:prstGeom>
        </p:spPr>
        <p:txBody>
          <a:bodyPr wrap="square" lIns="0" tIns="0" rIns="0" bIns="0" rtlCol="0" anchor="t">
            <a:spAutoFit/>
          </a:bodyPr>
          <a:lstStyle/>
          <a:p>
            <a:pPr algn="ctr">
              <a:defRPr/>
            </a:pPr>
            <a:r>
              <a:rPr kumimoji="0" lang="en-GB" sz="1600" b="0" i="0" u="none" strike="noStrike" kern="1200" cap="none" spc="0" normalizeH="0" baseline="0" noProof="0">
                <a:ln>
                  <a:noFill/>
                </a:ln>
                <a:solidFill>
                  <a:srgbClr val="254061"/>
                </a:solidFill>
                <a:effectLst/>
                <a:uLnTx/>
                <a:uFillTx/>
                <a:latin typeface="Lato"/>
                <a:ea typeface="Lato"/>
                <a:cs typeface="Lato"/>
                <a:sym typeface="Lato"/>
              </a:rPr>
              <a:t>70-85% </a:t>
            </a:r>
            <a:r>
              <a:rPr lang="en-GB" sz="1600">
                <a:solidFill>
                  <a:srgbClr val="254061"/>
                </a:solidFill>
                <a:latin typeface="Lato"/>
                <a:ea typeface="Lato"/>
                <a:cs typeface="Lato"/>
                <a:sym typeface="Lato"/>
              </a:rPr>
              <a:t>of students</a:t>
            </a:r>
            <a:r>
              <a:rPr kumimoji="0" lang="en-GB" sz="1600" b="0" i="0" u="none" strike="noStrike" kern="1200" cap="none" spc="0" normalizeH="0" baseline="0" noProof="0">
                <a:ln>
                  <a:noFill/>
                </a:ln>
                <a:solidFill>
                  <a:srgbClr val="254061"/>
                </a:solidFill>
                <a:effectLst/>
                <a:uLnTx/>
                <a:uFillTx/>
                <a:latin typeface="Lato"/>
                <a:ea typeface="Lato"/>
                <a:cs typeface="Lato"/>
                <a:sym typeface="Lato"/>
              </a:rPr>
              <a:t> have advanced their careers </a:t>
            </a:r>
            <a:r>
              <a:rPr lang="en-GB" sz="1600">
                <a:solidFill>
                  <a:srgbClr val="254061"/>
                </a:solidFill>
                <a:latin typeface="Lato"/>
                <a:ea typeface="Lato"/>
                <a:cs typeface="Lato"/>
                <a:sym typeface="Lato"/>
              </a:rPr>
              <a:t>in the 6</a:t>
            </a:r>
            <a:r>
              <a:rPr kumimoji="0" lang="en-GB" sz="1600" b="0" i="0" u="none" strike="noStrike" kern="1200" cap="none" spc="0" normalizeH="0" baseline="0" noProof="0">
                <a:ln>
                  <a:noFill/>
                </a:ln>
                <a:solidFill>
                  <a:srgbClr val="254061"/>
                </a:solidFill>
                <a:effectLst/>
                <a:uLnTx/>
                <a:uFillTx/>
                <a:latin typeface="Lato"/>
                <a:ea typeface="Lato"/>
                <a:cs typeface="Lato"/>
                <a:sym typeface="Lato"/>
              </a:rPr>
              <a:t> months post course completion.</a:t>
            </a:r>
            <a:endParaRPr lang="en-GB" sz="1600" b="0" i="0" u="none" strike="noStrike" kern="1200" cap="none" spc="0" normalizeH="0" baseline="0" noProof="0">
              <a:ln>
                <a:noFill/>
              </a:ln>
              <a:solidFill>
                <a:srgbClr val="254061"/>
              </a:solidFill>
              <a:effectLst/>
              <a:uLnTx/>
              <a:uFillTx/>
              <a:latin typeface="Lato"/>
              <a:ea typeface="Lato"/>
              <a:cs typeface="Lato"/>
            </a:endParaRPr>
          </a:p>
        </p:txBody>
      </p:sp>
      <p:sp>
        <p:nvSpPr>
          <p:cNvPr id="38" name="Rectangle: Rounded Corners 37">
            <a:extLst>
              <a:ext uri="{FF2B5EF4-FFF2-40B4-BE49-F238E27FC236}">
                <a16:creationId xmlns:a16="http://schemas.microsoft.com/office/drawing/2014/main" id="{F3331B02-80BC-30B7-8899-EA23691D3702}"/>
              </a:ext>
            </a:extLst>
          </p:cNvPr>
          <p:cNvSpPr/>
          <p:nvPr/>
        </p:nvSpPr>
        <p:spPr>
          <a:xfrm>
            <a:off x="4485172" y="3903510"/>
            <a:ext cx="3939297" cy="2009786"/>
          </a:xfrm>
          <a:prstGeom prst="roundRect">
            <a:avLst/>
          </a:prstGeom>
          <a:noFill/>
          <a:ln>
            <a:solidFill>
              <a:srgbClr val="4650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8027171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79962BE-DFD5-E2BE-D38E-831D7C49F7FD}"/>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C1814A0-FA6A-BCD6-29EC-21533CB0255E}"/>
              </a:ext>
            </a:extLst>
          </p:cNvPr>
          <p:cNvPicPr>
            <a:picLocks noChangeAspect="1"/>
          </p:cNvPicPr>
          <p:nvPr/>
        </p:nvPicPr>
        <p:blipFill>
          <a:blip r:embed="rId3"/>
          <a:stretch>
            <a:fillRect/>
          </a:stretch>
        </p:blipFill>
        <p:spPr>
          <a:xfrm>
            <a:off x="-2506" y="0"/>
            <a:ext cx="12193503" cy="6858000"/>
          </a:xfrm>
          <a:prstGeom prst="rect">
            <a:avLst/>
          </a:prstGeom>
        </p:spPr>
      </p:pic>
    </p:spTree>
    <p:extLst>
      <p:ext uri="{BB962C8B-B14F-4D97-AF65-F5344CB8AC3E}">
        <p14:creationId xmlns:p14="http://schemas.microsoft.com/office/powerpoint/2010/main" val="2599665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5EC1B-133F-325B-E020-FBC7E24826A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14BADC8-6228-2660-5992-D1C8EB80B834}"/>
              </a:ext>
            </a:extLst>
          </p:cNvPr>
          <p:cNvPicPr>
            <a:picLocks noChangeAspect="1"/>
          </p:cNvPicPr>
          <p:nvPr/>
        </p:nvPicPr>
        <p:blipFill>
          <a:blip r:embed="rId2">
            <a:alphaModFix amt="6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0EB68C09-ECAA-57E3-C5C3-F8C23E11A950}"/>
              </a:ext>
            </a:extLst>
          </p:cNvPr>
          <p:cNvSpPr>
            <a:spLocks noGrp="1"/>
          </p:cNvSpPr>
          <p:nvPr>
            <p:ph type="title"/>
          </p:nvPr>
        </p:nvSpPr>
        <p:spPr>
          <a:xfrm>
            <a:off x="838200" y="927100"/>
            <a:ext cx="10515600" cy="1325563"/>
          </a:xfrm>
        </p:spPr>
        <p:txBody>
          <a:bodyPr lIns="91440" tIns="45720" rIns="91440" bIns="45720" anchor="t">
            <a:normAutofit/>
          </a:bodyPr>
          <a:lstStyle/>
          <a:p>
            <a:pPr>
              <a:defRPr/>
            </a:pPr>
            <a:r>
              <a:rPr lang="en-US" sz="3600" dirty="0">
                <a:solidFill>
                  <a:srgbClr val="0E2841">
                    <a:lumMod val="90000"/>
                    <a:lumOff val="10000"/>
                  </a:srgbClr>
                </a:solidFill>
                <a:latin typeface="Arial"/>
                <a:cs typeface="Arial"/>
              </a:rPr>
              <a:t>The Problems</a:t>
            </a:r>
          </a:p>
        </p:txBody>
      </p:sp>
      <p:graphicFrame>
        <p:nvGraphicFramePr>
          <p:cNvPr id="4" name="TextBox 1">
            <a:extLst>
              <a:ext uri="{FF2B5EF4-FFF2-40B4-BE49-F238E27FC236}">
                <a16:creationId xmlns:a16="http://schemas.microsoft.com/office/drawing/2014/main" id="{269D9B4B-E8B9-C1C2-5039-803FC32A5B87}"/>
              </a:ext>
            </a:extLst>
          </p:cNvPr>
          <p:cNvGraphicFramePr/>
          <p:nvPr>
            <p:extLst>
              <p:ext uri="{D42A27DB-BD31-4B8C-83A1-F6EECF244321}">
                <p14:modId xmlns:p14="http://schemas.microsoft.com/office/powerpoint/2010/main" val="396279741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3577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42D8A0-2979-4509-041F-F5EF68BD8DA6}"/>
              </a:ext>
            </a:extLst>
          </p:cNvPr>
          <p:cNvPicPr>
            <a:picLocks noChangeAspect="1"/>
          </p:cNvPicPr>
          <p:nvPr/>
        </p:nvPicPr>
        <p:blipFill>
          <a:blip r:embed="rId2">
            <a:alphaModFix amt="6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8188E99-8FD2-ACA9-8BFB-D18F8F3BE770}"/>
              </a:ext>
            </a:extLst>
          </p:cNvPr>
          <p:cNvSpPr txBox="1"/>
          <p:nvPr/>
        </p:nvSpPr>
        <p:spPr>
          <a:xfrm>
            <a:off x="647700" y="927173"/>
            <a:ext cx="10515600" cy="1325563"/>
          </a:xfrm>
          <a:prstGeom prst="rect">
            <a:avLst/>
          </a:prstGeom>
        </p:spPr>
        <p:txBody>
          <a:bodyPr lIns="91440" tIns="45720" rIns="91440" bIns="45720" rtlCol="0" anchor="t">
            <a:normAutofit/>
          </a:bodyPr>
          <a:lstStyle/>
          <a:p>
            <a:pPr>
              <a:lnSpc>
                <a:spcPct val="90000"/>
              </a:lnSpc>
              <a:spcBef>
                <a:spcPct val="0"/>
              </a:spcBef>
              <a:spcAft>
                <a:spcPts val="600"/>
              </a:spcAft>
            </a:pPr>
            <a:r>
              <a:rPr lang="en-US" sz="3600" dirty="0">
                <a:solidFill>
                  <a:srgbClr val="0E2841">
                    <a:lumMod val="90000"/>
                    <a:lumOff val="10000"/>
                  </a:srgbClr>
                </a:solidFill>
                <a:latin typeface="Arial"/>
                <a:ea typeface="+mj-ea"/>
                <a:cs typeface="Arial"/>
              </a:rPr>
              <a:t>The Solution</a:t>
            </a:r>
          </a:p>
        </p:txBody>
      </p:sp>
      <p:graphicFrame>
        <p:nvGraphicFramePr>
          <p:cNvPr id="6" name="TextBox 2">
            <a:extLst>
              <a:ext uri="{FF2B5EF4-FFF2-40B4-BE49-F238E27FC236}">
                <a16:creationId xmlns:a16="http://schemas.microsoft.com/office/drawing/2014/main" id="{5DD32AB0-B4AD-8582-8148-614DD6CC2429}"/>
              </a:ext>
            </a:extLst>
          </p:cNvPr>
          <p:cNvGraphicFramePr/>
          <p:nvPr>
            <p:extLst>
              <p:ext uri="{D42A27DB-BD31-4B8C-83A1-F6EECF244321}">
                <p14:modId xmlns:p14="http://schemas.microsoft.com/office/powerpoint/2010/main" val="19402638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0299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53E5F-C67F-6794-0600-F2B5FC0B851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9EB0D8D-845D-66CE-1844-87E2FC059A8B}"/>
              </a:ext>
            </a:extLst>
          </p:cNvPr>
          <p:cNvPicPr>
            <a:picLocks noChangeAspect="1"/>
          </p:cNvPicPr>
          <p:nvPr/>
        </p:nvPicPr>
        <p:blipFill>
          <a:blip r:embed="rId2">
            <a:alphaModFix amt="4000"/>
            <a:extLst>
              <a:ext uri="{28A0092B-C50C-407E-A947-70E740481C1C}">
                <a14:useLocalDpi xmlns:a14="http://schemas.microsoft.com/office/drawing/2010/main" val="0"/>
              </a:ext>
            </a:extLst>
          </a:blip>
          <a:stretch>
            <a:fillRect/>
          </a:stretch>
        </p:blipFill>
        <p:spPr>
          <a:xfrm>
            <a:off x="0" y="-85725"/>
            <a:ext cx="12192000" cy="6858000"/>
          </a:xfrm>
          <a:prstGeom prst="rect">
            <a:avLst/>
          </a:prstGeom>
        </p:spPr>
      </p:pic>
      <p:sp>
        <p:nvSpPr>
          <p:cNvPr id="2" name="TextBox 1">
            <a:extLst>
              <a:ext uri="{FF2B5EF4-FFF2-40B4-BE49-F238E27FC236}">
                <a16:creationId xmlns:a16="http://schemas.microsoft.com/office/drawing/2014/main" id="{87ED69C4-E40E-FCC4-27FB-8F988F398037}"/>
              </a:ext>
            </a:extLst>
          </p:cNvPr>
          <p:cNvSpPr txBox="1"/>
          <p:nvPr/>
        </p:nvSpPr>
        <p:spPr>
          <a:xfrm>
            <a:off x="838200" y="908050"/>
            <a:ext cx="10515600" cy="1325563"/>
          </a:xfrm>
          <a:prstGeom prst="rect">
            <a:avLst/>
          </a:prstGeom>
        </p:spPr>
        <p:txBody>
          <a:bodyPr rtlCol="0">
            <a:normAutofit/>
          </a:bodyPr>
          <a:lstStyle/>
          <a:p>
            <a:pPr>
              <a:lnSpc>
                <a:spcPct val="90000"/>
              </a:lnSpc>
              <a:spcBef>
                <a:spcPct val="0"/>
              </a:spcBef>
              <a:spcAft>
                <a:spcPts val="600"/>
              </a:spcAft>
            </a:pPr>
            <a:r>
              <a:rPr lang="en-US" sz="3600" dirty="0">
                <a:solidFill>
                  <a:srgbClr val="0E2841">
                    <a:lumMod val="90000"/>
                    <a:lumOff val="10000"/>
                  </a:srgbClr>
                </a:solidFill>
                <a:latin typeface="Arial"/>
                <a:ea typeface="+mj-ea"/>
                <a:cs typeface="Arial"/>
              </a:rPr>
              <a:t>The Librarian-Led Model</a:t>
            </a:r>
          </a:p>
        </p:txBody>
      </p:sp>
      <p:graphicFrame>
        <p:nvGraphicFramePr>
          <p:cNvPr id="5" name="TextBox 2">
            <a:extLst>
              <a:ext uri="{FF2B5EF4-FFF2-40B4-BE49-F238E27FC236}">
                <a16:creationId xmlns:a16="http://schemas.microsoft.com/office/drawing/2014/main" id="{551FD43F-B037-6CD0-9CB0-B20F0770AFFA}"/>
              </a:ext>
            </a:extLst>
          </p:cNvPr>
          <p:cNvGraphicFramePr/>
          <p:nvPr>
            <p:extLst>
              <p:ext uri="{D42A27DB-BD31-4B8C-83A1-F6EECF244321}">
                <p14:modId xmlns:p14="http://schemas.microsoft.com/office/powerpoint/2010/main" val="30696656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9326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482F662-44ED-31E3-73DE-BF56085691C8}"/>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1" name="TextBox 8">
            <a:extLst>
              <a:ext uri="{FF2B5EF4-FFF2-40B4-BE49-F238E27FC236}">
                <a16:creationId xmlns:a16="http://schemas.microsoft.com/office/drawing/2014/main" id="{34340E3A-7CAE-ABDA-911D-9704C12C21AD}"/>
              </a:ext>
            </a:extLst>
          </p:cNvPr>
          <p:cNvGraphicFramePr/>
          <p:nvPr>
            <p:extLst>
              <p:ext uri="{D42A27DB-BD31-4B8C-83A1-F6EECF244321}">
                <p14:modId xmlns:p14="http://schemas.microsoft.com/office/powerpoint/2010/main" val="2128005989"/>
              </p:ext>
            </p:extLst>
          </p:nvPr>
        </p:nvGraphicFramePr>
        <p:xfrm>
          <a:off x="5427265" y="1339850"/>
          <a:ext cx="6172200" cy="48736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676A0F81-7D08-4ED8-9D5E-DF58C6015126}"/>
              </a:ext>
            </a:extLst>
          </p:cNvPr>
          <p:cNvPicPr>
            <a:picLocks noChangeAspect="1"/>
          </p:cNvPicPr>
          <p:nvPr/>
        </p:nvPicPr>
        <p:blipFill>
          <a:blip r:embed="rId9"/>
          <a:stretch>
            <a:fillRect/>
          </a:stretch>
        </p:blipFill>
        <p:spPr>
          <a:xfrm>
            <a:off x="280624" y="1131518"/>
            <a:ext cx="4554107" cy="49930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TextBox 12">
            <a:extLst>
              <a:ext uri="{FF2B5EF4-FFF2-40B4-BE49-F238E27FC236}">
                <a16:creationId xmlns:a16="http://schemas.microsoft.com/office/drawing/2014/main" id="{5E515FE7-2E4F-72A3-60E7-67EC328ED35C}"/>
              </a:ext>
            </a:extLst>
          </p:cNvPr>
          <p:cNvSpPr txBox="1"/>
          <p:nvPr/>
        </p:nvSpPr>
        <p:spPr>
          <a:xfrm>
            <a:off x="1838325" y="4978955"/>
            <a:ext cx="2867025" cy="584775"/>
          </a:xfrm>
          <a:prstGeom prst="rect">
            <a:avLst/>
          </a:prstGeom>
          <a:noFill/>
        </p:spPr>
        <p:txBody>
          <a:bodyPr wrap="square" rtlCol="0">
            <a:spAutoFit/>
          </a:bodyPr>
          <a:lstStyle/>
          <a:p>
            <a:r>
              <a:rPr lang="en-IE" sz="3200" dirty="0">
                <a:solidFill>
                  <a:srgbClr val="0E2841">
                    <a:lumMod val="90000"/>
                    <a:lumOff val="10000"/>
                  </a:srgbClr>
                </a:solidFill>
                <a:latin typeface="Arial"/>
                <a:ea typeface="+mj-ea"/>
                <a:cs typeface="Arial"/>
              </a:rPr>
              <a:t>Editorial Team</a:t>
            </a:r>
          </a:p>
        </p:txBody>
      </p:sp>
    </p:spTree>
    <p:extLst>
      <p:ext uri="{BB962C8B-B14F-4D97-AF65-F5344CB8AC3E}">
        <p14:creationId xmlns:p14="http://schemas.microsoft.com/office/powerpoint/2010/main" val="1922530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4BF4CA-EF8D-355F-C284-6C9C65389F1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2587747" y="1482758"/>
            <a:ext cx="3270834" cy="4549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hlinkClick r:id="rId4"/>
            <a:extLst>
              <a:ext uri="{FF2B5EF4-FFF2-40B4-BE49-F238E27FC236}">
                <a16:creationId xmlns:a16="http://schemas.microsoft.com/office/drawing/2014/main" id="{30A9B070-A76B-A98D-6BB7-861A0A892C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8405" y="1467036"/>
            <a:ext cx="3244386" cy="4549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B291B571-1932-395A-BB67-3A439DF57B66}"/>
              </a:ext>
            </a:extLst>
          </p:cNvPr>
          <p:cNvSpPr txBox="1"/>
          <p:nvPr/>
        </p:nvSpPr>
        <p:spPr>
          <a:xfrm>
            <a:off x="2957144" y="6033037"/>
            <a:ext cx="3270834" cy="338554"/>
          </a:xfrm>
          <a:prstGeom prst="rect">
            <a:avLst/>
          </a:prstGeom>
          <a:noFill/>
        </p:spPr>
        <p:txBody>
          <a:bodyPr wrap="square" rtlCol="0">
            <a:spAutoFit/>
          </a:bodyPr>
          <a:lstStyle/>
          <a:p>
            <a:r>
              <a:rPr lang="en-IE" sz="1600" b="1">
                <a:hlinkClick r:id="rId6"/>
              </a:rPr>
              <a:t>Launched January 2025</a:t>
            </a:r>
            <a:endParaRPr lang="en-IE" sz="1600" b="1"/>
          </a:p>
        </p:txBody>
      </p:sp>
      <p:sp>
        <p:nvSpPr>
          <p:cNvPr id="10" name="TextBox 9">
            <a:extLst>
              <a:ext uri="{FF2B5EF4-FFF2-40B4-BE49-F238E27FC236}">
                <a16:creationId xmlns:a16="http://schemas.microsoft.com/office/drawing/2014/main" id="{4E7B49A6-934E-DB48-844A-9182ED4D2F70}"/>
              </a:ext>
            </a:extLst>
          </p:cNvPr>
          <p:cNvSpPr txBox="1"/>
          <p:nvPr/>
        </p:nvSpPr>
        <p:spPr>
          <a:xfrm>
            <a:off x="6940481" y="6032751"/>
            <a:ext cx="2922310" cy="338554"/>
          </a:xfrm>
          <a:prstGeom prst="rect">
            <a:avLst/>
          </a:prstGeom>
          <a:noFill/>
        </p:spPr>
        <p:txBody>
          <a:bodyPr wrap="square" rtlCol="0">
            <a:spAutoFit/>
          </a:bodyPr>
          <a:lstStyle/>
          <a:p>
            <a:r>
              <a:rPr lang="en-IE" sz="1600" b="1">
                <a:hlinkClick r:id="rId4"/>
              </a:rPr>
              <a:t>Launched January 2026</a:t>
            </a:r>
            <a:endParaRPr lang="en-IE" sz="1600" b="1"/>
          </a:p>
        </p:txBody>
      </p:sp>
      <p:pic>
        <p:nvPicPr>
          <p:cNvPr id="13" name="Picture 12">
            <a:extLst>
              <a:ext uri="{FF2B5EF4-FFF2-40B4-BE49-F238E27FC236}">
                <a16:creationId xmlns:a16="http://schemas.microsoft.com/office/drawing/2014/main" id="{6CE22A2E-EC48-6C0F-C97D-2542CD3DC3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9695" y="2507530"/>
            <a:ext cx="2182305" cy="2182305"/>
          </a:xfrm>
          <a:prstGeom prst="rect">
            <a:avLst/>
          </a:prstGeom>
        </p:spPr>
      </p:pic>
      <p:pic>
        <p:nvPicPr>
          <p:cNvPr id="14" name="Picture 13">
            <a:extLst>
              <a:ext uri="{FF2B5EF4-FFF2-40B4-BE49-F238E27FC236}">
                <a16:creationId xmlns:a16="http://schemas.microsoft.com/office/drawing/2014/main" id="{8482DB94-A6F5-1C56-3F2B-41C37098E9BD}"/>
              </a:ext>
            </a:extLst>
          </p:cNvPr>
          <p:cNvPicPr>
            <a:picLocks noChangeAspect="1"/>
          </p:cNvPicPr>
          <p:nvPr/>
        </p:nvPicPr>
        <p:blipFill>
          <a:blip r:embed="rId8"/>
          <a:stretch>
            <a:fillRect/>
          </a:stretch>
        </p:blipFill>
        <p:spPr>
          <a:xfrm>
            <a:off x="143368" y="2503994"/>
            <a:ext cx="2185841" cy="2185841"/>
          </a:xfrm>
          <a:prstGeom prst="rect">
            <a:avLst/>
          </a:prstGeom>
        </p:spPr>
      </p:pic>
      <p:sp>
        <p:nvSpPr>
          <p:cNvPr id="15" name="TextBox 14">
            <a:extLst>
              <a:ext uri="{FF2B5EF4-FFF2-40B4-BE49-F238E27FC236}">
                <a16:creationId xmlns:a16="http://schemas.microsoft.com/office/drawing/2014/main" id="{8AE2F3F6-ADD5-886A-DB8E-D2C41E4F5308}"/>
              </a:ext>
            </a:extLst>
          </p:cNvPr>
          <p:cNvSpPr txBox="1"/>
          <p:nvPr/>
        </p:nvSpPr>
        <p:spPr>
          <a:xfrm>
            <a:off x="433633" y="4760536"/>
            <a:ext cx="1602557" cy="276999"/>
          </a:xfrm>
          <a:prstGeom prst="rect">
            <a:avLst/>
          </a:prstGeom>
          <a:noFill/>
        </p:spPr>
        <p:txBody>
          <a:bodyPr wrap="square" rtlCol="0">
            <a:spAutoFit/>
          </a:bodyPr>
          <a:lstStyle/>
          <a:p>
            <a:pPr algn="ctr"/>
            <a:r>
              <a:rPr lang="en-IE" sz="1200" b="1"/>
              <a:t>Volume 1 PDF</a:t>
            </a:r>
          </a:p>
        </p:txBody>
      </p:sp>
      <p:sp>
        <p:nvSpPr>
          <p:cNvPr id="16" name="TextBox 15">
            <a:extLst>
              <a:ext uri="{FF2B5EF4-FFF2-40B4-BE49-F238E27FC236}">
                <a16:creationId xmlns:a16="http://schemas.microsoft.com/office/drawing/2014/main" id="{BA1D7DAB-58EB-165D-8C4E-242FFB901EE7}"/>
              </a:ext>
            </a:extLst>
          </p:cNvPr>
          <p:cNvSpPr txBox="1"/>
          <p:nvPr/>
        </p:nvSpPr>
        <p:spPr>
          <a:xfrm>
            <a:off x="10529740" y="4760536"/>
            <a:ext cx="1348033" cy="276999"/>
          </a:xfrm>
          <a:prstGeom prst="rect">
            <a:avLst/>
          </a:prstGeom>
          <a:noFill/>
        </p:spPr>
        <p:txBody>
          <a:bodyPr wrap="square" rtlCol="0">
            <a:spAutoFit/>
          </a:bodyPr>
          <a:lstStyle/>
          <a:p>
            <a:r>
              <a:rPr lang="en-IE" sz="1200" b="1"/>
              <a:t>Volume 2 PDF</a:t>
            </a:r>
          </a:p>
        </p:txBody>
      </p:sp>
      <p:pic>
        <p:nvPicPr>
          <p:cNvPr id="3" name="Picture 2">
            <a:extLst>
              <a:ext uri="{FF2B5EF4-FFF2-40B4-BE49-F238E27FC236}">
                <a16:creationId xmlns:a16="http://schemas.microsoft.com/office/drawing/2014/main" id="{9CEC3AC4-6321-7FAC-49CD-797172D4F65A}"/>
              </a:ext>
            </a:extLst>
          </p:cNvPr>
          <p:cNvPicPr>
            <a:picLocks noChangeAspect="1"/>
          </p:cNvPicPr>
          <p:nvPr/>
        </p:nvPicPr>
        <p:blipFill>
          <a:blip r:embed="rId9">
            <a:alphaModFix amt="4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2336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862178-583C-164E-27FE-BAB9FF847187}"/>
              </a:ext>
            </a:extLst>
          </p:cNvPr>
          <p:cNvPicPr>
            <a:picLocks noChangeAspect="1"/>
          </p:cNvPicPr>
          <p:nvPr/>
        </p:nvPicPr>
        <p:blipFill>
          <a:blip r:embed="rId4">
            <a:alphaModFix amt="4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Capstone and Book review">
            <a:hlinkClick r:id="" action="ppaction://media"/>
            <a:extLst>
              <a:ext uri="{FF2B5EF4-FFF2-40B4-BE49-F238E27FC236}">
                <a16:creationId xmlns:a16="http://schemas.microsoft.com/office/drawing/2014/main" id="{E16097EA-F3C3-EABE-E637-7CB30D9478A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38338" y="1400174"/>
            <a:ext cx="7673009" cy="4981575"/>
          </a:xfrm>
          <a:prstGeom prst="rect">
            <a:avLst/>
          </a:prstGeom>
        </p:spPr>
      </p:pic>
    </p:spTree>
    <p:extLst>
      <p:ext uri="{BB962C8B-B14F-4D97-AF65-F5344CB8AC3E}">
        <p14:creationId xmlns:p14="http://schemas.microsoft.com/office/powerpoint/2010/main" val="65960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44A5EF-3476-DEE3-8B89-7FADDF243244}"/>
              </a:ext>
            </a:extLst>
          </p:cNvPr>
          <p:cNvPicPr>
            <a:picLocks noChangeAspect="1"/>
          </p:cNvPicPr>
          <p:nvPr/>
        </p:nvPicPr>
        <p:blipFill>
          <a:blip r:embed="rId4">
            <a:alphaModFix amt="4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Food Dissertation  (1)">
            <a:hlinkClick r:id="" action="ppaction://media"/>
            <a:extLst>
              <a:ext uri="{FF2B5EF4-FFF2-40B4-BE49-F238E27FC236}">
                <a16:creationId xmlns:a16="http://schemas.microsoft.com/office/drawing/2014/main" id="{4599B706-EDF7-E841-C9EF-C779101EDA4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69333" y="1294524"/>
            <a:ext cx="7022645" cy="4982400"/>
          </a:xfrm>
          <a:prstGeom prst="rect">
            <a:avLst/>
          </a:prstGeom>
        </p:spPr>
      </p:pic>
    </p:spTree>
    <p:extLst>
      <p:ext uri="{BB962C8B-B14F-4D97-AF65-F5344CB8AC3E}">
        <p14:creationId xmlns:p14="http://schemas.microsoft.com/office/powerpoint/2010/main" val="3894626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4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286B8-73CF-5331-8A20-20EBFCB1A46D}"/>
            </a:ext>
          </a:extLst>
        </p:cNvPr>
        <p:cNvGrpSpPr/>
        <p:nvPr/>
      </p:nvGrpSpPr>
      <p:grpSpPr>
        <a:xfrm>
          <a:off x="0" y="0"/>
          <a:ext cx="0" cy="0"/>
          <a:chOff x="0" y="0"/>
          <a:chExt cx="0" cy="0"/>
        </a:xfrm>
      </p:grpSpPr>
      <p:pic>
        <p:nvPicPr>
          <p:cNvPr id="40" name="Picture 39">
            <a:extLst>
              <a:ext uri="{FF2B5EF4-FFF2-40B4-BE49-F238E27FC236}">
                <a16:creationId xmlns:a16="http://schemas.microsoft.com/office/drawing/2014/main" id="{BEE41C1F-C12D-CBD4-152C-E023046D842B}"/>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Rounded Corners 8">
            <a:extLst>
              <a:ext uri="{FF2B5EF4-FFF2-40B4-BE49-F238E27FC236}">
                <a16:creationId xmlns:a16="http://schemas.microsoft.com/office/drawing/2014/main" id="{6F3B0B47-E58D-428D-2616-D35B56289B9A}"/>
              </a:ext>
            </a:extLst>
          </p:cNvPr>
          <p:cNvSpPr/>
          <p:nvPr/>
        </p:nvSpPr>
        <p:spPr>
          <a:xfrm>
            <a:off x="2004519" y="1847195"/>
            <a:ext cx="4374037" cy="1385741"/>
          </a:xfrm>
          <a:prstGeom prst="roundRect">
            <a:avLst/>
          </a:prstGeom>
          <a:solidFill>
            <a:srgbClr val="15608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solidFill>
                  <a:schemeClr val="bg1"/>
                </a:solidFill>
              </a:rPr>
              <a:t> “I am so happy about this publication”</a:t>
            </a:r>
            <a:endParaRPr lang="en-IE" dirty="0"/>
          </a:p>
        </p:txBody>
      </p:sp>
      <p:sp>
        <p:nvSpPr>
          <p:cNvPr id="16" name="TextBox 15">
            <a:extLst>
              <a:ext uri="{FF2B5EF4-FFF2-40B4-BE49-F238E27FC236}">
                <a16:creationId xmlns:a16="http://schemas.microsoft.com/office/drawing/2014/main" id="{59B0839B-D47C-E3E9-51FE-61EE01ABE833}"/>
              </a:ext>
            </a:extLst>
          </p:cNvPr>
          <p:cNvSpPr txBox="1"/>
          <p:nvPr/>
        </p:nvSpPr>
        <p:spPr>
          <a:xfrm>
            <a:off x="358219" y="961534"/>
            <a:ext cx="4709081" cy="646331"/>
          </a:xfrm>
          <a:prstGeom prst="rect">
            <a:avLst/>
          </a:prstGeom>
          <a:noFill/>
        </p:spPr>
        <p:txBody>
          <a:bodyPr wrap="square" rtlCol="0">
            <a:spAutoFit/>
          </a:bodyPr>
          <a:lstStyle/>
          <a:p>
            <a:r>
              <a:rPr lang="en-IE" sz="3600" dirty="0">
                <a:solidFill>
                  <a:srgbClr val="0E2841">
                    <a:lumMod val="90000"/>
                    <a:lumOff val="10000"/>
                  </a:srgbClr>
                </a:solidFill>
                <a:latin typeface="Arial"/>
                <a:ea typeface="+mj-ea"/>
                <a:cs typeface="Arial"/>
              </a:rPr>
              <a:t>Student Feedback</a:t>
            </a:r>
          </a:p>
        </p:txBody>
      </p:sp>
      <p:pic>
        <p:nvPicPr>
          <p:cNvPr id="20" name="Picture 19">
            <a:extLst>
              <a:ext uri="{FF2B5EF4-FFF2-40B4-BE49-F238E27FC236}">
                <a16:creationId xmlns:a16="http://schemas.microsoft.com/office/drawing/2014/main" id="{D0F9D254-9F1D-D95F-7EC1-B2EA06A94E9C}"/>
              </a:ext>
            </a:extLst>
          </p:cNvPr>
          <p:cNvPicPr>
            <a:picLocks noChangeAspect="1"/>
          </p:cNvPicPr>
          <p:nvPr/>
        </p:nvPicPr>
        <p:blipFill>
          <a:blip r:embed="rId4"/>
          <a:stretch>
            <a:fillRect/>
          </a:stretch>
        </p:blipFill>
        <p:spPr>
          <a:xfrm>
            <a:off x="1896075" y="3429000"/>
            <a:ext cx="749873" cy="963251"/>
          </a:xfrm>
          <a:prstGeom prst="rect">
            <a:avLst/>
          </a:prstGeom>
        </p:spPr>
      </p:pic>
      <p:pic>
        <p:nvPicPr>
          <p:cNvPr id="22" name="Picture 21">
            <a:extLst>
              <a:ext uri="{FF2B5EF4-FFF2-40B4-BE49-F238E27FC236}">
                <a16:creationId xmlns:a16="http://schemas.microsoft.com/office/drawing/2014/main" id="{04EC2A2A-2116-A59A-22D3-715D953FB298}"/>
              </a:ext>
            </a:extLst>
          </p:cNvPr>
          <p:cNvPicPr>
            <a:picLocks noChangeAspect="1"/>
          </p:cNvPicPr>
          <p:nvPr/>
        </p:nvPicPr>
        <p:blipFill>
          <a:blip r:embed="rId4"/>
          <a:stretch>
            <a:fillRect/>
          </a:stretch>
        </p:blipFill>
        <p:spPr>
          <a:xfrm>
            <a:off x="1896074" y="4962663"/>
            <a:ext cx="749873" cy="963251"/>
          </a:xfrm>
          <a:prstGeom prst="rect">
            <a:avLst/>
          </a:prstGeom>
        </p:spPr>
      </p:pic>
      <p:pic>
        <p:nvPicPr>
          <p:cNvPr id="24" name="Picture 23">
            <a:extLst>
              <a:ext uri="{FF2B5EF4-FFF2-40B4-BE49-F238E27FC236}">
                <a16:creationId xmlns:a16="http://schemas.microsoft.com/office/drawing/2014/main" id="{6A0BB941-B8B6-8222-5D44-361CA5173B69}"/>
              </a:ext>
            </a:extLst>
          </p:cNvPr>
          <p:cNvPicPr>
            <a:picLocks noChangeAspect="1"/>
          </p:cNvPicPr>
          <p:nvPr/>
        </p:nvPicPr>
        <p:blipFill>
          <a:blip r:embed="rId4"/>
          <a:stretch>
            <a:fillRect/>
          </a:stretch>
        </p:blipFill>
        <p:spPr>
          <a:xfrm>
            <a:off x="6461351" y="1885361"/>
            <a:ext cx="749873" cy="963251"/>
          </a:xfrm>
          <a:prstGeom prst="rect">
            <a:avLst/>
          </a:prstGeom>
        </p:spPr>
      </p:pic>
      <p:pic>
        <p:nvPicPr>
          <p:cNvPr id="26" name="Picture 25">
            <a:extLst>
              <a:ext uri="{FF2B5EF4-FFF2-40B4-BE49-F238E27FC236}">
                <a16:creationId xmlns:a16="http://schemas.microsoft.com/office/drawing/2014/main" id="{48C566A6-289D-02AE-8BB8-A69C0A939AC1}"/>
              </a:ext>
            </a:extLst>
          </p:cNvPr>
          <p:cNvPicPr>
            <a:picLocks noChangeAspect="1"/>
          </p:cNvPicPr>
          <p:nvPr/>
        </p:nvPicPr>
        <p:blipFill>
          <a:blip r:embed="rId4"/>
          <a:stretch>
            <a:fillRect/>
          </a:stretch>
        </p:blipFill>
        <p:spPr>
          <a:xfrm>
            <a:off x="6471537" y="3372732"/>
            <a:ext cx="749873" cy="963251"/>
          </a:xfrm>
          <a:prstGeom prst="rect">
            <a:avLst/>
          </a:prstGeom>
        </p:spPr>
      </p:pic>
      <p:pic>
        <p:nvPicPr>
          <p:cNvPr id="28" name="Picture 27">
            <a:extLst>
              <a:ext uri="{FF2B5EF4-FFF2-40B4-BE49-F238E27FC236}">
                <a16:creationId xmlns:a16="http://schemas.microsoft.com/office/drawing/2014/main" id="{C3C9A8C5-203D-93E1-7FEF-64F177495B1E}"/>
              </a:ext>
            </a:extLst>
          </p:cNvPr>
          <p:cNvPicPr>
            <a:picLocks noChangeAspect="1"/>
          </p:cNvPicPr>
          <p:nvPr/>
        </p:nvPicPr>
        <p:blipFill>
          <a:blip r:embed="rId4"/>
          <a:stretch>
            <a:fillRect/>
          </a:stretch>
        </p:blipFill>
        <p:spPr>
          <a:xfrm>
            <a:off x="6471537" y="4995196"/>
            <a:ext cx="749873" cy="963251"/>
          </a:xfrm>
          <a:prstGeom prst="rect">
            <a:avLst/>
          </a:prstGeom>
        </p:spPr>
      </p:pic>
      <p:sp>
        <p:nvSpPr>
          <p:cNvPr id="30" name="TextBox 29">
            <a:extLst>
              <a:ext uri="{FF2B5EF4-FFF2-40B4-BE49-F238E27FC236}">
                <a16:creationId xmlns:a16="http://schemas.microsoft.com/office/drawing/2014/main" id="{D731C403-B45A-73A3-8D81-31FCE5D853AF}"/>
              </a:ext>
            </a:extLst>
          </p:cNvPr>
          <p:cNvSpPr txBox="1"/>
          <p:nvPr/>
        </p:nvSpPr>
        <p:spPr>
          <a:xfrm>
            <a:off x="1989056" y="3429000"/>
            <a:ext cx="4389500" cy="923330"/>
          </a:xfrm>
          <a:prstGeom prst="rect">
            <a:avLst/>
          </a:prstGeom>
          <a:noFill/>
        </p:spPr>
        <p:txBody>
          <a:bodyPr wrap="square" rtlCol="0">
            <a:spAutoFit/>
          </a:bodyPr>
          <a:lstStyle/>
          <a:p>
            <a:endParaRPr lang="en-IE" dirty="0"/>
          </a:p>
          <a:p>
            <a:endParaRPr lang="en-IE" dirty="0"/>
          </a:p>
          <a:p>
            <a:r>
              <a:rPr lang="en-IE" dirty="0"/>
              <a:t>   </a:t>
            </a:r>
            <a:r>
              <a:rPr lang="en-IE" dirty="0">
                <a:solidFill>
                  <a:schemeClr val="bg1"/>
                </a:solidFill>
              </a:rPr>
              <a:t>A wonderful Christmas Present</a:t>
            </a:r>
          </a:p>
        </p:txBody>
      </p:sp>
      <p:sp>
        <p:nvSpPr>
          <p:cNvPr id="32" name="TextBox 31">
            <a:extLst>
              <a:ext uri="{FF2B5EF4-FFF2-40B4-BE49-F238E27FC236}">
                <a16:creationId xmlns:a16="http://schemas.microsoft.com/office/drawing/2014/main" id="{0D7FBEAD-9C9F-4039-C6B1-184D0E478BAD}"/>
              </a:ext>
            </a:extLst>
          </p:cNvPr>
          <p:cNvSpPr txBox="1"/>
          <p:nvPr/>
        </p:nvSpPr>
        <p:spPr>
          <a:xfrm>
            <a:off x="7703368" y="586148"/>
            <a:ext cx="4389500" cy="646331"/>
          </a:xfrm>
          <a:prstGeom prst="rect">
            <a:avLst/>
          </a:prstGeom>
          <a:noFill/>
        </p:spPr>
        <p:txBody>
          <a:bodyPr wrap="square" rtlCol="0">
            <a:spAutoFit/>
          </a:bodyPr>
          <a:lstStyle/>
          <a:p>
            <a:endParaRPr lang="en-IE" dirty="0"/>
          </a:p>
          <a:p>
            <a:endParaRPr lang="en-IE" dirty="0"/>
          </a:p>
        </p:txBody>
      </p:sp>
      <p:sp>
        <p:nvSpPr>
          <p:cNvPr id="34" name="TextBox 33">
            <a:extLst>
              <a:ext uri="{FF2B5EF4-FFF2-40B4-BE49-F238E27FC236}">
                <a16:creationId xmlns:a16="http://schemas.microsoft.com/office/drawing/2014/main" id="{EB3AA163-75A9-D3DA-5835-2CD1F8AD2D86}"/>
              </a:ext>
            </a:extLst>
          </p:cNvPr>
          <p:cNvSpPr txBox="1"/>
          <p:nvPr/>
        </p:nvSpPr>
        <p:spPr>
          <a:xfrm>
            <a:off x="6378556" y="4962663"/>
            <a:ext cx="4482482" cy="1200329"/>
          </a:xfrm>
          <a:prstGeom prst="rect">
            <a:avLst/>
          </a:prstGeom>
          <a:noFill/>
        </p:spPr>
        <p:txBody>
          <a:bodyPr wrap="square" rtlCol="0">
            <a:spAutoFit/>
          </a:bodyPr>
          <a:lstStyle/>
          <a:p>
            <a:r>
              <a:rPr lang="en-IE" dirty="0"/>
              <a:t>           </a:t>
            </a:r>
          </a:p>
          <a:p>
            <a:endParaRPr lang="en-IE" dirty="0"/>
          </a:p>
          <a:p>
            <a:r>
              <a:rPr lang="en-IE" dirty="0">
                <a:solidFill>
                  <a:schemeClr val="bg1"/>
                </a:solidFill>
              </a:rPr>
              <a:t>   I am grateful and excited about this</a:t>
            </a:r>
          </a:p>
          <a:p>
            <a:r>
              <a:rPr lang="en-IE" dirty="0">
                <a:solidFill>
                  <a:schemeClr val="bg1"/>
                </a:solidFill>
              </a:rPr>
              <a:t>   opportunity</a:t>
            </a:r>
          </a:p>
        </p:txBody>
      </p:sp>
      <p:sp>
        <p:nvSpPr>
          <p:cNvPr id="7" name="Rectangle: Rounded Corners 6">
            <a:extLst>
              <a:ext uri="{FF2B5EF4-FFF2-40B4-BE49-F238E27FC236}">
                <a16:creationId xmlns:a16="http://schemas.microsoft.com/office/drawing/2014/main" id="{2827A564-3AC2-C67B-7B37-F594E7FA3AD3}"/>
              </a:ext>
            </a:extLst>
          </p:cNvPr>
          <p:cNvSpPr/>
          <p:nvPr/>
        </p:nvSpPr>
        <p:spPr>
          <a:xfrm>
            <a:off x="2020019" y="3448344"/>
            <a:ext cx="4374000" cy="1385741"/>
          </a:xfrm>
          <a:prstGeom prst="roundRect">
            <a:avLst/>
          </a:prstGeom>
          <a:solidFill>
            <a:srgbClr val="4650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solidFill>
                  <a:schemeClr val="bg1"/>
                </a:solidFill>
              </a:rPr>
              <a:t>“A wonderful Christmas Present”</a:t>
            </a:r>
            <a:endParaRPr lang="en-IE" dirty="0"/>
          </a:p>
        </p:txBody>
      </p:sp>
      <p:pic>
        <p:nvPicPr>
          <p:cNvPr id="8" name="Picture 7">
            <a:extLst>
              <a:ext uri="{FF2B5EF4-FFF2-40B4-BE49-F238E27FC236}">
                <a16:creationId xmlns:a16="http://schemas.microsoft.com/office/drawing/2014/main" id="{3E492CF7-A6EC-0760-2ECC-30587E593142}"/>
              </a:ext>
            </a:extLst>
          </p:cNvPr>
          <p:cNvPicPr>
            <a:picLocks noChangeAspect="1"/>
          </p:cNvPicPr>
          <p:nvPr/>
        </p:nvPicPr>
        <p:blipFill>
          <a:blip r:embed="rId5"/>
          <a:stretch>
            <a:fillRect/>
          </a:stretch>
        </p:blipFill>
        <p:spPr>
          <a:xfrm>
            <a:off x="6846473" y="3396699"/>
            <a:ext cx="4389500" cy="1402202"/>
          </a:xfrm>
          <a:prstGeom prst="rect">
            <a:avLst/>
          </a:prstGeom>
        </p:spPr>
      </p:pic>
      <p:pic>
        <p:nvPicPr>
          <p:cNvPr id="10" name="Picture 9">
            <a:extLst>
              <a:ext uri="{FF2B5EF4-FFF2-40B4-BE49-F238E27FC236}">
                <a16:creationId xmlns:a16="http://schemas.microsoft.com/office/drawing/2014/main" id="{96EA4CDB-93C7-196B-A01C-76053B5FE6C6}"/>
              </a:ext>
            </a:extLst>
          </p:cNvPr>
          <p:cNvPicPr>
            <a:picLocks noChangeAspect="1"/>
          </p:cNvPicPr>
          <p:nvPr/>
        </p:nvPicPr>
        <p:blipFill>
          <a:blip r:embed="rId6"/>
          <a:stretch>
            <a:fillRect/>
          </a:stretch>
        </p:blipFill>
        <p:spPr>
          <a:xfrm>
            <a:off x="6846473" y="1838964"/>
            <a:ext cx="4389500" cy="1402202"/>
          </a:xfrm>
          <a:prstGeom prst="rect">
            <a:avLst/>
          </a:prstGeom>
        </p:spPr>
      </p:pic>
      <p:pic>
        <p:nvPicPr>
          <p:cNvPr id="17" name="Picture 16">
            <a:extLst>
              <a:ext uri="{FF2B5EF4-FFF2-40B4-BE49-F238E27FC236}">
                <a16:creationId xmlns:a16="http://schemas.microsoft.com/office/drawing/2014/main" id="{4338F961-602C-682B-FF1B-22212405BF1E}"/>
              </a:ext>
            </a:extLst>
          </p:cNvPr>
          <p:cNvPicPr>
            <a:picLocks noChangeAspect="1"/>
          </p:cNvPicPr>
          <p:nvPr/>
        </p:nvPicPr>
        <p:blipFill>
          <a:blip r:embed="rId6"/>
          <a:stretch>
            <a:fillRect/>
          </a:stretch>
        </p:blipFill>
        <p:spPr>
          <a:xfrm>
            <a:off x="6846473" y="4991857"/>
            <a:ext cx="4389500" cy="1402202"/>
          </a:xfrm>
          <a:prstGeom prst="rect">
            <a:avLst/>
          </a:prstGeom>
        </p:spPr>
      </p:pic>
      <p:pic>
        <p:nvPicPr>
          <p:cNvPr id="19" name="Picture 18">
            <a:extLst>
              <a:ext uri="{FF2B5EF4-FFF2-40B4-BE49-F238E27FC236}">
                <a16:creationId xmlns:a16="http://schemas.microsoft.com/office/drawing/2014/main" id="{2CDA4506-AEDA-3E8C-17DA-28FA577ACC5C}"/>
              </a:ext>
            </a:extLst>
          </p:cNvPr>
          <p:cNvPicPr>
            <a:picLocks noChangeAspect="1"/>
          </p:cNvPicPr>
          <p:nvPr/>
        </p:nvPicPr>
        <p:blipFill>
          <a:blip r:embed="rId7"/>
          <a:stretch>
            <a:fillRect/>
          </a:stretch>
        </p:blipFill>
        <p:spPr>
          <a:xfrm>
            <a:off x="2004519" y="4995196"/>
            <a:ext cx="4389500" cy="1402202"/>
          </a:xfrm>
          <a:prstGeom prst="rect">
            <a:avLst/>
          </a:prstGeom>
        </p:spPr>
      </p:pic>
      <p:sp>
        <p:nvSpPr>
          <p:cNvPr id="23" name="TextBox 22">
            <a:extLst>
              <a:ext uri="{FF2B5EF4-FFF2-40B4-BE49-F238E27FC236}">
                <a16:creationId xmlns:a16="http://schemas.microsoft.com/office/drawing/2014/main" id="{88EDA07E-7008-6B66-3179-513577C11E42}"/>
              </a:ext>
            </a:extLst>
          </p:cNvPr>
          <p:cNvSpPr txBox="1"/>
          <p:nvPr/>
        </p:nvSpPr>
        <p:spPr>
          <a:xfrm>
            <a:off x="2090008" y="5549194"/>
            <a:ext cx="8824912" cy="646331"/>
          </a:xfrm>
          <a:prstGeom prst="rect">
            <a:avLst/>
          </a:prstGeom>
          <a:noFill/>
        </p:spPr>
        <p:txBody>
          <a:bodyPr wrap="square">
            <a:spAutoFit/>
          </a:bodyPr>
          <a:lstStyle/>
          <a:p>
            <a:r>
              <a:rPr lang="en-IE" dirty="0">
                <a:solidFill>
                  <a:schemeClr val="bg1"/>
                </a:solidFill>
              </a:rPr>
              <a:t>“I would be honoured to have my work</a:t>
            </a:r>
          </a:p>
          <a:p>
            <a:r>
              <a:rPr lang="en-IE" dirty="0">
                <a:solidFill>
                  <a:schemeClr val="bg1"/>
                </a:solidFill>
              </a:rPr>
              <a:t> contribute towards something bigger”</a:t>
            </a:r>
          </a:p>
        </p:txBody>
      </p:sp>
      <p:sp>
        <p:nvSpPr>
          <p:cNvPr id="35" name="TextBox 34">
            <a:extLst>
              <a:ext uri="{FF2B5EF4-FFF2-40B4-BE49-F238E27FC236}">
                <a16:creationId xmlns:a16="http://schemas.microsoft.com/office/drawing/2014/main" id="{041CDFBA-9F6B-A8E8-4896-E3A799AEFA96}"/>
              </a:ext>
            </a:extLst>
          </p:cNvPr>
          <p:cNvSpPr txBox="1"/>
          <p:nvPr/>
        </p:nvSpPr>
        <p:spPr>
          <a:xfrm>
            <a:off x="7067550" y="2067791"/>
            <a:ext cx="3847370" cy="1138773"/>
          </a:xfrm>
          <a:prstGeom prst="rect">
            <a:avLst/>
          </a:prstGeom>
          <a:noFill/>
        </p:spPr>
        <p:txBody>
          <a:bodyPr wrap="square" rtlCol="0">
            <a:spAutoFit/>
          </a:bodyPr>
          <a:lstStyle/>
          <a:p>
            <a:r>
              <a:rPr lang="en-IE" sz="1700" dirty="0">
                <a:solidFill>
                  <a:schemeClr val="bg1"/>
                </a:solidFill>
              </a:rPr>
              <a:t>“I am honoured that you recognise the merit of my work and would be delighted to be a part of this inaugural issue”</a:t>
            </a:r>
          </a:p>
        </p:txBody>
      </p:sp>
      <p:sp>
        <p:nvSpPr>
          <p:cNvPr id="37" name="TextBox 36">
            <a:extLst>
              <a:ext uri="{FF2B5EF4-FFF2-40B4-BE49-F238E27FC236}">
                <a16:creationId xmlns:a16="http://schemas.microsoft.com/office/drawing/2014/main" id="{D63DD964-6BA8-3B94-4469-57E22B948ADC}"/>
              </a:ext>
            </a:extLst>
          </p:cNvPr>
          <p:cNvSpPr txBox="1"/>
          <p:nvPr/>
        </p:nvSpPr>
        <p:spPr>
          <a:xfrm>
            <a:off x="7067550" y="3762375"/>
            <a:ext cx="3924300" cy="646331"/>
          </a:xfrm>
          <a:prstGeom prst="rect">
            <a:avLst/>
          </a:prstGeom>
          <a:noFill/>
        </p:spPr>
        <p:txBody>
          <a:bodyPr wrap="square" rtlCol="0">
            <a:spAutoFit/>
          </a:bodyPr>
          <a:lstStyle/>
          <a:p>
            <a:r>
              <a:rPr lang="en-IE" dirty="0">
                <a:solidFill>
                  <a:schemeClr val="bg1"/>
                </a:solidFill>
              </a:rPr>
              <a:t>“I am grateful and excited about this opportunity”</a:t>
            </a:r>
          </a:p>
        </p:txBody>
      </p:sp>
      <p:sp>
        <p:nvSpPr>
          <p:cNvPr id="38" name="TextBox 37">
            <a:extLst>
              <a:ext uri="{FF2B5EF4-FFF2-40B4-BE49-F238E27FC236}">
                <a16:creationId xmlns:a16="http://schemas.microsoft.com/office/drawing/2014/main" id="{C7EC3ED3-F0A4-71C1-B43C-0AA25B9F456B}"/>
              </a:ext>
            </a:extLst>
          </p:cNvPr>
          <p:cNvSpPr txBox="1"/>
          <p:nvPr/>
        </p:nvSpPr>
        <p:spPr>
          <a:xfrm>
            <a:off x="7258286" y="5368240"/>
            <a:ext cx="3656634" cy="923330"/>
          </a:xfrm>
          <a:prstGeom prst="rect">
            <a:avLst/>
          </a:prstGeom>
          <a:noFill/>
        </p:spPr>
        <p:txBody>
          <a:bodyPr wrap="square" rtlCol="0">
            <a:spAutoFit/>
          </a:bodyPr>
          <a:lstStyle/>
          <a:p>
            <a:r>
              <a:rPr lang="en-IE" dirty="0">
                <a:solidFill>
                  <a:schemeClr val="bg1"/>
                </a:solidFill>
              </a:rPr>
              <a:t>“Thanks again for your kind words and for including my work in your journal”</a:t>
            </a:r>
          </a:p>
        </p:txBody>
      </p:sp>
    </p:spTree>
    <p:extLst>
      <p:ext uri="{BB962C8B-B14F-4D97-AF65-F5344CB8AC3E}">
        <p14:creationId xmlns:p14="http://schemas.microsoft.com/office/powerpoint/2010/main" val="3165836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1A6824-EC10-B6AF-62B0-00D118C8E865}"/>
              </a:ext>
            </a:extLst>
          </p:cNvPr>
          <p:cNvSpPr>
            <a:spLocks noGrp="1"/>
          </p:cNvSpPr>
          <p:nvPr>
            <p:ph type="title"/>
          </p:nvPr>
        </p:nvSpPr>
        <p:spPr>
          <a:xfrm>
            <a:off x="332613" y="0"/>
            <a:ext cx="3831336" cy="2103120"/>
          </a:xfrm>
        </p:spPr>
        <p:txBody>
          <a:bodyPr>
            <a:normAutofit/>
          </a:bodyPr>
          <a:lstStyle/>
          <a:p>
            <a:r>
              <a:rPr lang="en-IE" sz="3600" dirty="0">
                <a:solidFill>
                  <a:srgbClr val="0E2841">
                    <a:lumMod val="90000"/>
                    <a:lumOff val="10000"/>
                  </a:srgbClr>
                </a:solidFill>
                <a:latin typeface="Arial"/>
                <a:cs typeface="Arial"/>
              </a:rPr>
              <a:t>Future Directions</a:t>
            </a:r>
          </a:p>
        </p:txBody>
      </p:sp>
      <p:sp>
        <p:nvSpPr>
          <p:cNvPr id="23" name="Rectangle 22">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55DEBC31-B7CC-1EBB-FD68-0C3E5A1CC648}"/>
              </a:ext>
            </a:extLst>
          </p:cNvPr>
          <p:cNvGraphicFramePr>
            <a:graphicFrameLocks noGrp="1"/>
          </p:cNvGraphicFramePr>
          <p:nvPr>
            <p:ph idx="1"/>
            <p:extLst>
              <p:ext uri="{D42A27DB-BD31-4B8C-83A1-F6EECF244321}">
                <p14:modId xmlns:p14="http://schemas.microsoft.com/office/powerpoint/2010/main" val="1569615938"/>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C71272BB-AF2D-DF4D-0218-B8E1942EC5E1}"/>
              </a:ext>
            </a:extLst>
          </p:cNvPr>
          <p:cNvPicPr>
            <a:picLocks noChangeAspect="1"/>
          </p:cNvPicPr>
          <p:nvPr/>
        </p:nvPicPr>
        <p:blipFill>
          <a:blip r:embed="rId8"/>
          <a:stretch>
            <a:fillRect/>
          </a:stretch>
        </p:blipFill>
        <p:spPr>
          <a:xfrm>
            <a:off x="892112" y="2429446"/>
            <a:ext cx="2712339" cy="2712339"/>
          </a:xfrm>
          <a:prstGeom prst="rect">
            <a:avLst/>
          </a:prstGeom>
        </p:spPr>
      </p:pic>
      <p:pic>
        <p:nvPicPr>
          <p:cNvPr id="4" name="Picture 3">
            <a:extLst>
              <a:ext uri="{FF2B5EF4-FFF2-40B4-BE49-F238E27FC236}">
                <a16:creationId xmlns:a16="http://schemas.microsoft.com/office/drawing/2014/main" id="{6DCF7641-B703-2F98-4313-E8DABE288588}"/>
              </a:ext>
            </a:extLst>
          </p:cNvPr>
          <p:cNvPicPr>
            <a:picLocks noChangeAspect="1"/>
          </p:cNvPicPr>
          <p:nvPr/>
        </p:nvPicPr>
        <p:blipFill>
          <a:blip r:embed="rId9">
            <a:alphaModFix amt="5000"/>
            <a:extLst>
              <a:ext uri="{28A0092B-C50C-407E-A947-70E740481C1C}">
                <a14:useLocalDpi xmlns:a14="http://schemas.microsoft.com/office/drawing/2010/main" val="0"/>
              </a:ext>
            </a:extLst>
          </a:blip>
          <a:srcRect l="-46" t="1881" b="-1962"/>
          <a:stretch>
            <a:fillRect/>
          </a:stretch>
        </p:blipFill>
        <p:spPr>
          <a:xfrm>
            <a:off x="-5609" y="0"/>
            <a:ext cx="12197608" cy="7060676"/>
          </a:xfrm>
          <a:prstGeom prst="rect">
            <a:avLst/>
          </a:prstGeom>
        </p:spPr>
      </p:pic>
    </p:spTree>
    <p:extLst>
      <p:ext uri="{BB962C8B-B14F-4D97-AF65-F5344CB8AC3E}">
        <p14:creationId xmlns:p14="http://schemas.microsoft.com/office/powerpoint/2010/main" val="1952970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FF61AB-8ED3-F5B5-92F8-F2274457A56E}"/>
              </a:ext>
            </a:extLst>
          </p:cNvPr>
          <p:cNvPicPr>
            <a:picLocks noChangeAspect="1"/>
          </p:cNvPicPr>
          <p:nvPr/>
        </p:nvPicPr>
        <p:blipFill>
          <a:blip r:embed="rId3">
            <a:alphaModFix amt="4000"/>
            <a:extLst>
              <a:ext uri="{28A0092B-C50C-407E-A947-70E740481C1C}">
                <a14:useLocalDpi xmlns:a14="http://schemas.microsoft.com/office/drawing/2010/main" val="0"/>
              </a:ext>
            </a:extLst>
          </a:blip>
          <a:stretch>
            <a:fillRect/>
          </a:stretch>
        </p:blipFill>
        <p:spPr>
          <a:xfrm>
            <a:off x="13471" y="0"/>
            <a:ext cx="12192000" cy="6858000"/>
          </a:xfrm>
          <a:prstGeom prst="rect">
            <a:avLst/>
          </a:prstGeom>
        </p:spPr>
      </p:pic>
      <p:sp>
        <p:nvSpPr>
          <p:cNvPr id="2" name="Title 1">
            <a:extLst>
              <a:ext uri="{FF2B5EF4-FFF2-40B4-BE49-F238E27FC236}">
                <a16:creationId xmlns:a16="http://schemas.microsoft.com/office/drawing/2014/main" id="{BA9DFB28-C74A-D05D-5027-ACD280470F72}"/>
              </a:ext>
            </a:extLst>
          </p:cNvPr>
          <p:cNvSpPr>
            <a:spLocks noGrp="1"/>
          </p:cNvSpPr>
          <p:nvPr>
            <p:ph type="title"/>
          </p:nvPr>
        </p:nvSpPr>
        <p:spPr>
          <a:xfrm>
            <a:off x="762001" y="5074024"/>
            <a:ext cx="10109199" cy="598032"/>
          </a:xfrm>
        </p:spPr>
        <p:txBody>
          <a:bodyPr vert="horz" lIns="91440" tIns="45720" rIns="91440" bIns="45720" rtlCol="0" anchor="ctr">
            <a:normAutofit/>
          </a:bodyPr>
          <a:lstStyle/>
          <a:p>
            <a:r>
              <a:rPr lang="en-US" sz="3600" dirty="0">
                <a:solidFill>
                  <a:srgbClr val="0E2841">
                    <a:lumMod val="90000"/>
                    <a:lumOff val="10000"/>
                  </a:srgbClr>
                </a:solidFill>
                <a:latin typeface="Arial"/>
                <a:cs typeface="Arial"/>
              </a:rPr>
              <a:t>Acknowledgement &amp; Inspiration</a:t>
            </a:r>
          </a:p>
        </p:txBody>
      </p:sp>
      <p:sp>
        <p:nvSpPr>
          <p:cNvPr id="33" name="Rectangle 32">
            <a:extLst>
              <a:ext uri="{FF2B5EF4-FFF2-40B4-BE49-F238E27FC236}">
                <a16:creationId xmlns:a16="http://schemas.microsoft.com/office/drawing/2014/main" id="{5E395AE0-8789-FAD6-A987-32E65C185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4390253"/>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CF44C5CC-6B00-2C5A-B010-3744F8CA1733}"/>
              </a:ext>
            </a:extLst>
          </p:cNvPr>
          <p:cNvPicPr>
            <a:picLocks noGrp="1" noChangeAspect="1"/>
          </p:cNvPicPr>
          <p:nvPr>
            <p:ph idx="1"/>
          </p:nvPr>
        </p:nvPicPr>
        <p:blipFill>
          <a:blip r:embed="rId4"/>
          <a:stretch>
            <a:fillRect/>
          </a:stretch>
        </p:blipFill>
        <p:spPr>
          <a:xfrm>
            <a:off x="890159" y="496960"/>
            <a:ext cx="10438624" cy="3392553"/>
          </a:xfrm>
          <a:prstGeom prst="rect">
            <a:avLst/>
          </a:prstGeom>
        </p:spPr>
      </p:pic>
      <p:cxnSp>
        <p:nvCxnSpPr>
          <p:cNvPr id="35" name="Straight Connector 34">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4811517"/>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4369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2EDA411B-F6F6-241B-EF08-70279A746C04}"/>
              </a:ext>
            </a:extLst>
          </p:cNvPr>
          <p:cNvPicPr>
            <a:picLocks noChangeAspect="1"/>
          </p:cNvPicPr>
          <p:nvPr/>
        </p:nvPicPr>
        <p:blipFill>
          <a:blip r:embed="rId3">
            <a:alphaModFix amt="4000"/>
            <a:extLst>
              <a:ext uri="{28A0092B-C50C-407E-A947-70E740481C1C}">
                <a14:useLocalDpi xmlns:a14="http://schemas.microsoft.com/office/drawing/2010/main" val="0"/>
              </a:ext>
            </a:extLst>
          </a:blip>
          <a:stretch>
            <a:fillRect/>
          </a:stretch>
        </p:blipFill>
        <p:spPr>
          <a:xfrm>
            <a:off x="47625" y="0"/>
            <a:ext cx="12192000" cy="6858000"/>
          </a:xfrm>
          <a:prstGeom prst="rect">
            <a:avLst/>
          </a:prstGeom>
        </p:spPr>
      </p:pic>
      <p:sp>
        <p:nvSpPr>
          <p:cNvPr id="10" name="Text Placeholder 3">
            <a:extLst>
              <a:ext uri="{FF2B5EF4-FFF2-40B4-BE49-F238E27FC236}">
                <a16:creationId xmlns:a16="http://schemas.microsoft.com/office/drawing/2014/main" id="{594C562A-4C08-67DA-58A3-120E4EB785B0}"/>
              </a:ext>
            </a:extLst>
          </p:cNvPr>
          <p:cNvSpPr>
            <a:spLocks noGrp="1"/>
          </p:cNvSpPr>
          <p:nvPr>
            <p:ph type="body" sz="half" idx="2"/>
          </p:nvPr>
        </p:nvSpPr>
        <p:spPr>
          <a:xfrm>
            <a:off x="1223436" y="2463263"/>
            <a:ext cx="3932237" cy="3811588"/>
          </a:xfrm>
        </p:spPr>
        <p:txBody>
          <a:bodyPr/>
          <a:lstStyle/>
          <a:p>
            <a:r>
              <a:rPr lang="en-US" sz="3600" i="1" dirty="0">
                <a:solidFill>
                  <a:srgbClr val="0E2841">
                    <a:lumMod val="90000"/>
                    <a:lumOff val="10000"/>
                  </a:srgbClr>
                </a:solidFill>
                <a:latin typeface="Arial"/>
                <a:ea typeface="+mj-ea"/>
                <a:cs typeface="Arial"/>
              </a:rPr>
              <a:t>Thanks for listening</a:t>
            </a:r>
          </a:p>
        </p:txBody>
      </p:sp>
      <p:sp>
        <p:nvSpPr>
          <p:cNvPr id="7" name="TextBox 6">
            <a:extLst>
              <a:ext uri="{FF2B5EF4-FFF2-40B4-BE49-F238E27FC236}">
                <a16:creationId xmlns:a16="http://schemas.microsoft.com/office/drawing/2014/main" id="{266F07F2-CE87-1CD9-3983-62B7A20A766A}"/>
              </a:ext>
            </a:extLst>
          </p:cNvPr>
          <p:cNvSpPr txBox="1"/>
          <p:nvPr/>
        </p:nvSpPr>
        <p:spPr>
          <a:xfrm>
            <a:off x="4411744" y="4787973"/>
            <a:ext cx="8823488" cy="369332"/>
          </a:xfrm>
          <a:prstGeom prst="rect">
            <a:avLst/>
          </a:prstGeom>
          <a:noFill/>
        </p:spPr>
        <p:txBody>
          <a:bodyPr wrap="square">
            <a:spAutoFit/>
          </a:bodyPr>
          <a:lstStyle/>
          <a:p>
            <a:r>
              <a:rPr lang="en-IE" dirty="0"/>
              <a:t> </a:t>
            </a:r>
          </a:p>
        </p:txBody>
      </p:sp>
      <p:sp>
        <p:nvSpPr>
          <p:cNvPr id="11" name="TextBox 10">
            <a:extLst>
              <a:ext uri="{FF2B5EF4-FFF2-40B4-BE49-F238E27FC236}">
                <a16:creationId xmlns:a16="http://schemas.microsoft.com/office/drawing/2014/main" id="{50CE0A89-A475-5A22-512D-AF7E47798D1A}"/>
              </a:ext>
            </a:extLst>
          </p:cNvPr>
          <p:cNvSpPr txBox="1"/>
          <p:nvPr/>
        </p:nvSpPr>
        <p:spPr>
          <a:xfrm>
            <a:off x="4411744" y="4787973"/>
            <a:ext cx="8823488" cy="369332"/>
          </a:xfrm>
          <a:prstGeom prst="rect">
            <a:avLst/>
          </a:prstGeom>
          <a:noFill/>
        </p:spPr>
        <p:txBody>
          <a:bodyPr wrap="square">
            <a:spAutoFit/>
          </a:bodyPr>
          <a:lstStyle/>
          <a:p>
            <a:r>
              <a:rPr lang="en-IE" b="0" i="0" dirty="0">
                <a:solidFill>
                  <a:srgbClr val="000000"/>
                </a:solidFill>
                <a:effectLst/>
                <a:latin typeface="Times New Roman" panose="02020603050405020304" pitchFamily="18" charset="0"/>
              </a:rPr>
              <a:t> </a:t>
            </a:r>
            <a:endParaRPr lang="en-IE" dirty="0"/>
          </a:p>
        </p:txBody>
      </p:sp>
      <p:sp>
        <p:nvSpPr>
          <p:cNvPr id="13" name="TextBox 12">
            <a:extLst>
              <a:ext uri="{FF2B5EF4-FFF2-40B4-BE49-F238E27FC236}">
                <a16:creationId xmlns:a16="http://schemas.microsoft.com/office/drawing/2014/main" id="{1D03D78A-A5C5-3F74-1441-4EBCD8B60C4D}"/>
              </a:ext>
            </a:extLst>
          </p:cNvPr>
          <p:cNvSpPr txBox="1"/>
          <p:nvPr/>
        </p:nvSpPr>
        <p:spPr>
          <a:xfrm>
            <a:off x="4411744" y="4812269"/>
            <a:ext cx="8823488" cy="369332"/>
          </a:xfrm>
          <a:prstGeom prst="rect">
            <a:avLst/>
          </a:prstGeom>
          <a:noFill/>
        </p:spPr>
        <p:txBody>
          <a:bodyPr wrap="square">
            <a:spAutoFit/>
          </a:bodyPr>
          <a:lstStyle/>
          <a:p>
            <a:r>
              <a:rPr lang="en-IE" b="0" i="0" dirty="0">
                <a:solidFill>
                  <a:srgbClr val="000000"/>
                </a:solidFill>
                <a:effectLst/>
                <a:latin typeface="Times New Roman" panose="02020603050405020304" pitchFamily="18" charset="0"/>
              </a:rPr>
              <a:t> </a:t>
            </a:r>
            <a:endParaRPr lang="en-IE" dirty="0"/>
          </a:p>
        </p:txBody>
      </p:sp>
      <p:cxnSp>
        <p:nvCxnSpPr>
          <p:cNvPr id="15" name="Straight Connector 14">
            <a:extLst>
              <a:ext uri="{FF2B5EF4-FFF2-40B4-BE49-F238E27FC236}">
                <a16:creationId xmlns:a16="http://schemas.microsoft.com/office/drawing/2014/main" id="{EFC21B5B-2A99-8186-9EB4-41C9094EBB6D}"/>
              </a:ext>
            </a:extLst>
          </p:cNvPr>
          <p:cNvCxnSpPr/>
          <p:nvPr/>
        </p:nvCxnSpPr>
        <p:spPr>
          <a:xfrm>
            <a:off x="5948313" y="612742"/>
            <a:ext cx="0" cy="5646656"/>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A9CED705-F3C7-A0C6-3BEE-FCB6BA0CE99B}"/>
              </a:ext>
            </a:extLst>
          </p:cNvPr>
          <p:cNvSpPr txBox="1"/>
          <p:nvPr/>
        </p:nvSpPr>
        <p:spPr>
          <a:xfrm>
            <a:off x="4603423" y="4856095"/>
            <a:ext cx="8823488" cy="369332"/>
          </a:xfrm>
          <a:prstGeom prst="rect">
            <a:avLst/>
          </a:prstGeom>
          <a:noFill/>
        </p:spPr>
        <p:txBody>
          <a:bodyPr wrap="square">
            <a:spAutoFit/>
          </a:bodyPr>
          <a:lstStyle/>
          <a:p>
            <a:r>
              <a:rPr lang="en-IE" b="0" i="0" dirty="0">
                <a:solidFill>
                  <a:srgbClr val="000000"/>
                </a:solidFill>
                <a:effectLst/>
                <a:latin typeface="Times New Roman" panose="02020603050405020304" pitchFamily="18" charset="0"/>
              </a:rPr>
              <a:t> </a:t>
            </a:r>
            <a:endParaRPr lang="en-IE" dirty="0"/>
          </a:p>
        </p:txBody>
      </p:sp>
      <p:grpSp>
        <p:nvGrpSpPr>
          <p:cNvPr id="23" name="Group 22">
            <a:extLst>
              <a:ext uri="{FF2B5EF4-FFF2-40B4-BE49-F238E27FC236}">
                <a16:creationId xmlns:a16="http://schemas.microsoft.com/office/drawing/2014/main" id="{04E41B10-467E-5DAD-A78F-3732B51BA436}"/>
              </a:ext>
            </a:extLst>
          </p:cNvPr>
          <p:cNvGrpSpPr/>
          <p:nvPr/>
        </p:nvGrpSpPr>
        <p:grpSpPr>
          <a:xfrm>
            <a:off x="7335639" y="1847653"/>
            <a:ext cx="3996955" cy="3663970"/>
            <a:chOff x="7390624" y="2375554"/>
            <a:chExt cx="3996955" cy="3663970"/>
          </a:xfrm>
        </p:grpSpPr>
        <p:sp>
          <p:nvSpPr>
            <p:cNvPr id="20" name="Oval 19">
              <a:extLst>
                <a:ext uri="{FF2B5EF4-FFF2-40B4-BE49-F238E27FC236}">
                  <a16:creationId xmlns:a16="http://schemas.microsoft.com/office/drawing/2014/main" id="{4C5A87EF-FA3D-3DF8-0A0C-0964C87AC78A}"/>
                </a:ext>
              </a:extLst>
            </p:cNvPr>
            <p:cNvSpPr/>
            <p:nvPr/>
          </p:nvSpPr>
          <p:spPr>
            <a:xfrm>
              <a:off x="7475461" y="2375554"/>
              <a:ext cx="2960011" cy="2969443"/>
            </a:xfrm>
            <a:prstGeom prst="ellipse">
              <a:avLst/>
            </a:prstGeom>
            <a:solidFill>
              <a:srgbClr val="4650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TextBox 20">
              <a:extLst>
                <a:ext uri="{FF2B5EF4-FFF2-40B4-BE49-F238E27FC236}">
                  <a16:creationId xmlns:a16="http://schemas.microsoft.com/office/drawing/2014/main" id="{B1E819DC-D5D8-B04D-4D7B-4F37232661C9}"/>
                </a:ext>
              </a:extLst>
            </p:cNvPr>
            <p:cNvSpPr txBox="1"/>
            <p:nvPr/>
          </p:nvSpPr>
          <p:spPr>
            <a:xfrm>
              <a:off x="7390624" y="2375554"/>
              <a:ext cx="3148543" cy="2123658"/>
            </a:xfrm>
            <a:prstGeom prst="rect">
              <a:avLst/>
            </a:prstGeom>
            <a:noFill/>
          </p:spPr>
          <p:txBody>
            <a:bodyPr wrap="square" rtlCol="0">
              <a:spAutoFit/>
            </a:bodyPr>
            <a:lstStyle/>
            <a:p>
              <a:r>
                <a:rPr lang="en-IE" dirty="0"/>
                <a:t>          </a:t>
              </a:r>
            </a:p>
            <a:p>
              <a:endParaRPr lang="en-IE" dirty="0"/>
            </a:p>
            <a:p>
              <a:r>
                <a:rPr lang="en-IE" dirty="0">
                  <a:solidFill>
                    <a:schemeClr val="bg1"/>
                  </a:solidFill>
                </a:rPr>
                <a:t>                  </a:t>
              </a:r>
              <a:r>
                <a:rPr lang="en-IE" sz="9600" dirty="0">
                  <a:solidFill>
                    <a:schemeClr val="bg1"/>
                  </a:solidFill>
                </a:rPr>
                <a:t>?</a:t>
              </a:r>
            </a:p>
          </p:txBody>
        </p:sp>
        <p:sp>
          <p:nvSpPr>
            <p:cNvPr id="22" name="TextBox 21">
              <a:extLst>
                <a:ext uri="{FF2B5EF4-FFF2-40B4-BE49-F238E27FC236}">
                  <a16:creationId xmlns:a16="http://schemas.microsoft.com/office/drawing/2014/main" id="{FD113929-2CDC-1E95-108D-69BDF422D22D}"/>
                </a:ext>
              </a:extLst>
            </p:cNvPr>
            <p:cNvSpPr txBox="1"/>
            <p:nvPr/>
          </p:nvSpPr>
          <p:spPr>
            <a:xfrm>
              <a:off x="7588578" y="5116194"/>
              <a:ext cx="3799001" cy="923330"/>
            </a:xfrm>
            <a:prstGeom prst="rect">
              <a:avLst/>
            </a:prstGeom>
            <a:noFill/>
          </p:spPr>
          <p:txBody>
            <a:bodyPr wrap="square" rtlCol="0">
              <a:spAutoFit/>
            </a:bodyPr>
            <a:lstStyle/>
            <a:p>
              <a:r>
                <a:rPr lang="en-IE" dirty="0"/>
                <a:t>                     </a:t>
              </a:r>
              <a:r>
                <a:rPr lang="en-IE" sz="3600" dirty="0">
                  <a:solidFill>
                    <a:srgbClr val="0E2841">
                      <a:lumMod val="90000"/>
                      <a:lumOff val="10000"/>
                    </a:srgbClr>
                  </a:solidFill>
                  <a:latin typeface="Arial"/>
                  <a:ea typeface="+mj-ea"/>
                  <a:cs typeface="Arial"/>
                </a:rPr>
                <a:t>Questions?</a:t>
              </a:r>
            </a:p>
          </p:txBody>
        </p:sp>
      </p:grpSp>
      <p:sp>
        <p:nvSpPr>
          <p:cNvPr id="24" name="TextBox 23">
            <a:extLst>
              <a:ext uri="{FF2B5EF4-FFF2-40B4-BE49-F238E27FC236}">
                <a16:creationId xmlns:a16="http://schemas.microsoft.com/office/drawing/2014/main" id="{AAF962D0-06DE-0908-9603-42BE16E06821}"/>
              </a:ext>
            </a:extLst>
          </p:cNvPr>
          <p:cNvSpPr txBox="1"/>
          <p:nvPr/>
        </p:nvSpPr>
        <p:spPr>
          <a:xfrm>
            <a:off x="1223436" y="4374037"/>
            <a:ext cx="2811236" cy="1169551"/>
          </a:xfrm>
          <a:prstGeom prst="rect">
            <a:avLst/>
          </a:prstGeom>
          <a:noFill/>
        </p:spPr>
        <p:txBody>
          <a:bodyPr wrap="square" rtlCol="0">
            <a:spAutoFit/>
          </a:bodyPr>
          <a:lstStyle/>
          <a:p>
            <a:r>
              <a:rPr lang="en-IE" sz="1400" dirty="0"/>
              <a:t>Colm O’Connor</a:t>
            </a:r>
          </a:p>
          <a:p>
            <a:r>
              <a:rPr lang="en-IE" sz="1400" i="1" dirty="0"/>
              <a:t>College Librarian &amp; Research Specialist</a:t>
            </a:r>
          </a:p>
          <a:p>
            <a:r>
              <a:rPr lang="en-IE" sz="1400" dirty="0">
                <a:hlinkClick r:id="rId4"/>
              </a:rPr>
              <a:t>oconnorc@innopharmalabs.com</a:t>
            </a:r>
            <a:endParaRPr lang="en-IE" sz="1400" dirty="0"/>
          </a:p>
          <a:p>
            <a:r>
              <a:rPr lang="en-IE" sz="1400" dirty="0">
                <a:hlinkClick r:id="rId5"/>
              </a:rPr>
              <a:t>linked.com/in/colm-oconnor </a:t>
            </a:r>
            <a:endParaRPr lang="en-IE" sz="1400" dirty="0"/>
          </a:p>
        </p:txBody>
      </p:sp>
    </p:spTree>
    <p:extLst>
      <p:ext uri="{BB962C8B-B14F-4D97-AF65-F5344CB8AC3E}">
        <p14:creationId xmlns:p14="http://schemas.microsoft.com/office/powerpoint/2010/main" val="26270386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Adjacency">
  <a:themeElements>
    <a:clrScheme name="Innopharma Edu">
      <a:dk1>
        <a:srgbClr val="374E90"/>
      </a:dk1>
      <a:lt1>
        <a:srgbClr val="E4E5DF"/>
      </a:lt1>
      <a:dk2>
        <a:srgbClr val="E2646A"/>
      </a:dk2>
      <a:lt2>
        <a:srgbClr val="D8E3E4"/>
      </a:lt2>
      <a:accent1>
        <a:srgbClr val="374E90"/>
      </a:accent1>
      <a:accent2>
        <a:srgbClr val="E2646A"/>
      </a:accent2>
      <a:accent3>
        <a:srgbClr val="78A5AF"/>
      </a:accent3>
      <a:accent4>
        <a:srgbClr val="191F29"/>
      </a:accent4>
      <a:accent5>
        <a:srgbClr val="CACDC7"/>
      </a:accent5>
      <a:accent6>
        <a:srgbClr val="374E90"/>
      </a:accent6>
      <a:hlink>
        <a:srgbClr val="78A5AF"/>
      </a:hlink>
      <a:folHlink>
        <a:srgbClr val="90939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7B45591-D9D0-4D08-9D46-C0F937EAF617}">
  <we:reference id="WA200006067" version="1.0.0.9" store="Omex" storeType="OMEX"/>
  <we:alternateReferences>
    <we:reference id="WA200006067" version="1.0.0.9" store="WA200006067" storeType="OMEX"/>
  </we:alternateReferences>
  <we:properties/>
  <we:bindings/>
  <we:snapshot xmlns:r="http://schemas.openxmlformats.org/officeDocument/2006/relationships"/>
  <we:extLst>
    <a:ext xmlns:a="http://schemas.openxmlformats.org/drawingml/2006/main" uri="{0858819E-0033-43BF-8937-05EC82904868}">
      <we:backgroundApp state="1" runtimeId=""/>
    </a:ext>
  </we:extLst>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a8b1269-cf8d-4f64-8e44-4c266c16ed5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39503652673EC4DA390A080B5D6559C" ma:contentTypeVersion="18" ma:contentTypeDescription="Create a new document." ma:contentTypeScope="" ma:versionID="6c51d3682813787fd17109771232e345">
  <xsd:schema xmlns:xsd="http://www.w3.org/2001/XMLSchema" xmlns:xs="http://www.w3.org/2001/XMLSchema" xmlns:p="http://schemas.microsoft.com/office/2006/metadata/properties" xmlns:ns3="1a8b1269-cf8d-4f64-8e44-4c266c16ed50" xmlns:ns4="3cec063d-e913-49f4-a656-79c2de8a5edd" targetNamespace="http://schemas.microsoft.com/office/2006/metadata/properties" ma:root="true" ma:fieldsID="71d0e3e335f8aa30a1c727d705c63451" ns3:_="" ns4:_="">
    <xsd:import namespace="1a8b1269-cf8d-4f64-8e44-4c266c16ed50"/>
    <xsd:import namespace="3cec063d-e913-49f4-a656-79c2de8a5ed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8b1269-cf8d-4f64-8e44-4c266c16ed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ec063d-e913-49f4-a656-79c2de8a5ed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E25FD9-D5C8-451D-B88F-AF5E04FF20A7}">
  <ds:schemaRefs>
    <ds:schemaRef ds:uri="http://schemas.microsoft.com/office/2006/documentManagement/types"/>
    <ds:schemaRef ds:uri="1a8b1269-cf8d-4f64-8e44-4c266c16ed50"/>
    <ds:schemaRef ds:uri="http://purl.org/dc/elements/1.1/"/>
    <ds:schemaRef ds:uri="3cec063d-e913-49f4-a656-79c2de8a5edd"/>
    <ds:schemaRef ds:uri="http://www.w3.org/XML/1998/namespace"/>
    <ds:schemaRef ds:uri="http://purl.org/dc/terms/"/>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B54CF59F-4ACF-4D86-91BF-BDD79CEBF5A3}">
  <ds:schemaRefs>
    <ds:schemaRef ds:uri="1a8b1269-cf8d-4f64-8e44-4c266c16ed50"/>
    <ds:schemaRef ds:uri="3cec063d-e913-49f4-a656-79c2de8a5e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CCA00FA-6AD6-4C00-9F64-00E724E5FD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243</TotalTime>
  <Words>852</Words>
  <Application>Microsoft Office PowerPoint</Application>
  <PresentationFormat>Widescreen</PresentationFormat>
  <Paragraphs>113</Paragraphs>
  <Slides>15</Slides>
  <Notes>8</Notes>
  <HiddenSlides>0</HiddenSlides>
  <MMClips>2</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15</vt:i4>
      </vt:variant>
    </vt:vector>
  </HeadingPairs>
  <TitlesOfParts>
    <vt:vector size="24" baseType="lpstr">
      <vt:lpstr>Aptos</vt:lpstr>
      <vt:lpstr>Aptos Display</vt:lpstr>
      <vt:lpstr>Arial</vt:lpstr>
      <vt:lpstr>Calibri</vt:lpstr>
      <vt:lpstr>Lato</vt:lpstr>
      <vt:lpstr>Times New Roman</vt:lpstr>
      <vt:lpstr>1_Adjacency</vt:lpstr>
      <vt:lpstr>2_Custom Design</vt:lpstr>
      <vt:lpstr>Office Theme</vt:lpstr>
      <vt:lpstr>PowerPoint Presentation</vt:lpstr>
      <vt:lpstr>PowerPoint Presentation</vt:lpstr>
      <vt:lpstr>PowerPoint Presentation</vt:lpstr>
      <vt:lpstr>PowerPoint Presentation</vt:lpstr>
      <vt:lpstr>The Problems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Directions</vt:lpstr>
      <vt:lpstr>Acknowledgement &amp; Inspiration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Colm O Connor</dc:creator>
  <cp:lastModifiedBy>Colm O Connor</cp:lastModifiedBy>
  <cp:revision>21</cp:revision>
  <dcterms:created xsi:type="dcterms:W3CDTF">2026-03-02T09:39:16Z</dcterms:created>
  <dcterms:modified xsi:type="dcterms:W3CDTF">2026-03-16T15:45:50Z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0x010100339503652673EC4DA390A080B5D6559C</vt:lpwstr>
  </property>
</Properties>
</file>