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4"/>
  </p:sldMasterIdLst>
  <p:notesMasterIdLst>
    <p:notesMasterId r:id="rId16"/>
  </p:notesMasterIdLst>
  <p:handoutMasterIdLst>
    <p:handoutMasterId r:id="rId17"/>
  </p:handoutMasterIdLst>
  <p:sldIdLst>
    <p:sldId id="325" r:id="rId5"/>
    <p:sldId id="320" r:id="rId6"/>
    <p:sldId id="321" r:id="rId7"/>
    <p:sldId id="258" r:id="rId8"/>
    <p:sldId id="261" r:id="rId9"/>
    <p:sldId id="266" r:id="rId10"/>
    <p:sldId id="326" r:id="rId11"/>
    <p:sldId id="327" r:id="rId12"/>
    <p:sldId id="328" r:id="rId13"/>
    <p:sldId id="324" r:id="rId14"/>
    <p:sldId id="323" r:id="rId15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A2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6368" autoAdjust="0"/>
  </p:normalViewPr>
  <p:slideViewPr>
    <p:cSldViewPr>
      <p:cViewPr varScale="1">
        <p:scale>
          <a:sx n="78" d="100"/>
          <a:sy n="78" d="100"/>
        </p:scale>
        <p:origin x="878" y="72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2838" y="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E6E22E-288A-414B-A8DE-E4DBD03D5FC0}" type="datetimeFigureOut">
              <a:rPr lang="en-US"/>
              <a:t>3/15/2026</a:t>
            </a:fld>
            <a:endParaRPr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114579-D02A-4B51-B5DF-8EC449F77AC7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68126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A9AE7E-E0F9-4C51-AD9A-F4C3A6E23BBF}" type="datetimeFigureOut">
              <a:rPr lang="en-US"/>
              <a:t>3/15/2026</a:t>
            </a:fld>
            <a:endParaRPr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074690-7256-4BB9-AC0F-97AEAE8CDEC2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74261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074690-7256-4BB9-AC0F-97AEAE8CDEC2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754345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BF2AB60-3F8C-B205-0E32-B5E61218EA6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12188825" cy="6858000"/>
          </a:xfrm>
          <a:custGeom>
            <a:avLst/>
            <a:gdLst>
              <a:gd name="connsiteX0" fmla="*/ 0 w 12188825"/>
              <a:gd name="connsiteY0" fmla="*/ 0 h 6858000"/>
              <a:gd name="connsiteX1" fmla="*/ 6080697 w 12188825"/>
              <a:gd name="connsiteY1" fmla="*/ 0 h 6858000"/>
              <a:gd name="connsiteX2" fmla="*/ 6080697 w 12188825"/>
              <a:gd name="connsiteY2" fmla="*/ 2898648 h 6858000"/>
              <a:gd name="connsiteX3" fmla="*/ 6108129 w 12188825"/>
              <a:gd name="connsiteY3" fmla="*/ 2898648 h 6858000"/>
              <a:gd name="connsiteX4" fmla="*/ 6108129 w 12188825"/>
              <a:gd name="connsiteY4" fmla="*/ 0 h 6858000"/>
              <a:gd name="connsiteX5" fmla="*/ 12188825 w 12188825"/>
              <a:gd name="connsiteY5" fmla="*/ 0 h 6858000"/>
              <a:gd name="connsiteX6" fmla="*/ 12188825 w 12188825"/>
              <a:gd name="connsiteY6" fmla="*/ 6858000 h 6858000"/>
              <a:gd name="connsiteX7" fmla="*/ 0 w 12188825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88825" h="6858000">
                <a:moveTo>
                  <a:pt x="0" y="0"/>
                </a:moveTo>
                <a:lnTo>
                  <a:pt x="6080697" y="0"/>
                </a:lnTo>
                <a:lnTo>
                  <a:pt x="6080697" y="2898648"/>
                </a:lnTo>
                <a:lnTo>
                  <a:pt x="6108129" y="2898648"/>
                </a:lnTo>
                <a:lnTo>
                  <a:pt x="6108129" y="0"/>
                </a:lnTo>
                <a:lnTo>
                  <a:pt x="12188825" y="0"/>
                </a:lnTo>
                <a:lnTo>
                  <a:pt x="1218882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5988" y="2743200"/>
            <a:ext cx="11356848" cy="1627632"/>
          </a:xfrm>
        </p:spPr>
        <p:txBody>
          <a:bodyPr anchor="b">
            <a:noAutofit/>
          </a:bodyPr>
          <a:lstStyle>
            <a:lvl1pPr algn="ctr">
              <a:lnSpc>
                <a:spcPct val="90000"/>
              </a:lnSpc>
              <a:defRPr sz="6600" b="0" cap="none" baseline="0"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 dirty="0"/>
              <a:t>CLICK T 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80680" y="4901184"/>
            <a:ext cx="9427464" cy="987552"/>
          </a:xfr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400" cap="all" baseline="0">
                <a:solidFill>
                  <a:schemeClr val="accent4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2E24B88-F571-25BB-4513-3A17217DC2E5}"/>
              </a:ext>
            </a:extLst>
          </p:cNvPr>
          <p:cNvSpPr/>
          <p:nvPr userDrawn="1"/>
        </p:nvSpPr>
        <p:spPr>
          <a:xfrm rot="5400000">
            <a:off x="4645088" y="1435608"/>
            <a:ext cx="2898648" cy="2743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3970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,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038C32FC-332A-A13C-E59A-4E60A15CBF6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18577" y="0"/>
            <a:ext cx="4270248" cy="6858000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1F06E6E-67F1-F80F-CD69-3BF1E814A00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CLASSICAL LITERATURE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F208DE-A7ED-9CAA-3D46-9581676E6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2AF402F-F8C6-E5B1-65C7-DFC0D8ED0878}"/>
              </a:ext>
            </a:extLst>
          </p:cNvPr>
          <p:cNvCxnSpPr>
            <a:cxnSpLocks/>
          </p:cNvCxnSpPr>
          <p:nvPr userDrawn="1"/>
        </p:nvCxnSpPr>
        <p:spPr>
          <a:xfrm>
            <a:off x="1522413" y="2743200"/>
            <a:ext cx="0" cy="4114800"/>
          </a:xfrm>
          <a:prstGeom prst="line">
            <a:avLst/>
          </a:prstGeom>
          <a:ln w="25400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DF5DDB4-0253-D5F5-A233-DC6A9A78728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828800" y="2743200"/>
            <a:ext cx="5102352" cy="215798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04443289-DF01-FBD1-69E2-EFCCAF58C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640080"/>
            <a:ext cx="6858000" cy="170078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911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1F06E6E-67F1-F80F-CD69-3BF1E814A00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CLASSICAL LITERATURE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F208DE-A7ED-9CAA-3D46-9581676E6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DF5DDB4-0253-D5F5-A233-DC6A9A78728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220660" y="2386584"/>
            <a:ext cx="9747504" cy="401421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E196DA-ED88-0EDC-A28F-7426416C0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0660" y="640080"/>
            <a:ext cx="9747504" cy="16256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0462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wo content,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038C32FC-332A-A13C-E59A-4E60A15CBF6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3355848" cy="6858000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1F06E6E-67F1-F80F-CD69-3BF1E814A00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CLASSICAL LITERATURE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F208DE-A7ED-9CAA-3D46-9581676E6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DF5DDB4-0253-D5F5-A233-DC6A9A78728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178808" y="2862072"/>
            <a:ext cx="7397496" cy="157276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04443289-DF01-FBD1-69E2-EFCCAF58C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8808" y="640080"/>
            <a:ext cx="7397496" cy="1773936"/>
          </a:xfrm>
        </p:spPr>
        <p:txBody>
          <a:bodyPr anchor="t" anchorCtr="0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" name="Content Placeholder 8">
            <a:extLst>
              <a:ext uri="{FF2B5EF4-FFF2-40B4-BE49-F238E27FC236}">
                <a16:creationId xmlns:a16="http://schemas.microsoft.com/office/drawing/2014/main" id="{D5E17843-7672-6C71-1608-D794830CE89C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160520" y="4846320"/>
            <a:ext cx="7397496" cy="1170432"/>
          </a:xfrm>
        </p:spPr>
        <p:txBody>
          <a:bodyPr>
            <a:noAutofit/>
          </a:bodyPr>
          <a:lstStyle>
            <a:lvl1pPr>
              <a:spcBef>
                <a:spcPts val="1200"/>
              </a:spcBef>
              <a:defRPr sz="1200"/>
            </a:lvl1pPr>
            <a:lvl2pPr>
              <a:spcBef>
                <a:spcPts val="1200"/>
              </a:spcBef>
              <a:defRPr sz="1200"/>
            </a:lvl2pPr>
            <a:lvl3pPr>
              <a:spcBef>
                <a:spcPts val="1200"/>
              </a:spcBef>
              <a:defRPr sz="1200"/>
            </a:lvl3pPr>
            <a:lvl4pPr>
              <a:spcBef>
                <a:spcPts val="1200"/>
              </a:spcBef>
              <a:defRPr sz="1200"/>
            </a:lvl4pPr>
            <a:lvl5pPr>
              <a:spcBef>
                <a:spcPts val="1200"/>
              </a:spcBef>
              <a:defRPr sz="12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7177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wo content, and picture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038C32FC-332A-A13C-E59A-4E60A15CBF6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915400" y="0"/>
            <a:ext cx="2587752" cy="6858000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1F06E6E-67F1-F80F-CD69-3BF1E814A00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CLASSICAL LITERATURE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F208DE-A7ED-9CAA-3D46-9581676E6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DF5DDB4-0253-D5F5-A233-DC6A9A78728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40080" y="2679192"/>
            <a:ext cx="7242048" cy="1170432"/>
          </a:xfrm>
        </p:spPr>
        <p:txBody>
          <a:bodyPr>
            <a:noAutofit/>
          </a:bodyPr>
          <a:lstStyle>
            <a:lvl1pPr>
              <a:spcBef>
                <a:spcPts val="1200"/>
              </a:spcBef>
              <a:buClr>
                <a:schemeClr val="accent2">
                  <a:lumMod val="20000"/>
                  <a:lumOff val="80000"/>
                </a:schemeClr>
              </a:buClr>
              <a:defRPr sz="1200"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  <a:lvl2pPr>
              <a:spcBef>
                <a:spcPts val="1200"/>
              </a:spcBef>
              <a:buClr>
                <a:schemeClr val="accent2">
                  <a:lumMod val="20000"/>
                  <a:lumOff val="80000"/>
                </a:schemeClr>
              </a:buClr>
              <a:defRPr sz="1200">
                <a:solidFill>
                  <a:schemeClr val="accent2">
                    <a:lumMod val="20000"/>
                    <a:lumOff val="80000"/>
                  </a:schemeClr>
                </a:solidFill>
              </a:defRPr>
            </a:lvl2pPr>
            <a:lvl3pPr>
              <a:spcBef>
                <a:spcPts val="1200"/>
              </a:spcBef>
              <a:buClr>
                <a:schemeClr val="accent2">
                  <a:lumMod val="20000"/>
                  <a:lumOff val="80000"/>
                </a:schemeClr>
              </a:buClr>
              <a:defRPr sz="1200">
                <a:solidFill>
                  <a:schemeClr val="accent2">
                    <a:lumMod val="20000"/>
                    <a:lumOff val="80000"/>
                  </a:schemeClr>
                </a:solidFill>
              </a:defRPr>
            </a:lvl3pPr>
            <a:lvl4pPr>
              <a:spcBef>
                <a:spcPts val="1200"/>
              </a:spcBef>
              <a:buClr>
                <a:schemeClr val="accent2">
                  <a:lumMod val="20000"/>
                  <a:lumOff val="80000"/>
                </a:schemeClr>
              </a:buClr>
              <a:defRPr sz="1200">
                <a:solidFill>
                  <a:schemeClr val="accent2">
                    <a:lumMod val="20000"/>
                    <a:lumOff val="80000"/>
                  </a:schemeClr>
                </a:solidFill>
              </a:defRPr>
            </a:lvl4pPr>
            <a:lvl5pPr>
              <a:spcBef>
                <a:spcPts val="1200"/>
              </a:spcBef>
              <a:buClr>
                <a:schemeClr val="accent2">
                  <a:lumMod val="20000"/>
                  <a:lumOff val="80000"/>
                </a:schemeClr>
              </a:buClr>
              <a:defRPr sz="1200">
                <a:solidFill>
                  <a:schemeClr val="accent2">
                    <a:lumMod val="20000"/>
                    <a:lumOff val="80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04443289-DF01-FBD1-69E2-EFCCAF58C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640080"/>
            <a:ext cx="6858000" cy="1700784"/>
          </a:xfrm>
        </p:spPr>
        <p:txBody>
          <a:bodyPr/>
          <a:lstStyle>
            <a:lvl1pPr>
              <a:defRPr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" name="Content Placeholder 8">
            <a:extLst>
              <a:ext uri="{FF2B5EF4-FFF2-40B4-BE49-F238E27FC236}">
                <a16:creationId xmlns:a16="http://schemas.microsoft.com/office/drawing/2014/main" id="{7856CD97-B46D-FEB2-B35C-2890C62DB543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40080" y="4059936"/>
            <a:ext cx="7242048" cy="2130552"/>
          </a:xfrm>
        </p:spPr>
        <p:txBody>
          <a:bodyPr>
            <a:normAutofit/>
          </a:bodyPr>
          <a:lstStyle>
            <a:lvl1pPr>
              <a:buClr>
                <a:schemeClr val="accent2">
                  <a:lumMod val="20000"/>
                  <a:lumOff val="80000"/>
                </a:schemeClr>
              </a:buClr>
              <a:defRPr sz="1200"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  <a:lvl2pPr>
              <a:buClr>
                <a:schemeClr val="accent2">
                  <a:lumMod val="20000"/>
                  <a:lumOff val="80000"/>
                </a:schemeClr>
              </a:buClr>
              <a:defRPr sz="1200">
                <a:solidFill>
                  <a:schemeClr val="accent2">
                    <a:lumMod val="20000"/>
                    <a:lumOff val="80000"/>
                  </a:schemeClr>
                </a:solidFill>
              </a:defRPr>
            </a:lvl2pPr>
            <a:lvl3pPr>
              <a:buClr>
                <a:schemeClr val="accent2">
                  <a:lumMod val="20000"/>
                  <a:lumOff val="80000"/>
                </a:schemeClr>
              </a:buClr>
              <a:defRPr sz="1200">
                <a:solidFill>
                  <a:schemeClr val="accent2">
                    <a:lumMod val="20000"/>
                    <a:lumOff val="80000"/>
                  </a:schemeClr>
                </a:solidFill>
              </a:defRPr>
            </a:lvl3pPr>
            <a:lvl4pPr>
              <a:buClr>
                <a:schemeClr val="accent2">
                  <a:lumMod val="20000"/>
                  <a:lumOff val="80000"/>
                </a:schemeClr>
              </a:buClr>
              <a:defRPr sz="1200">
                <a:solidFill>
                  <a:schemeClr val="accent2">
                    <a:lumMod val="20000"/>
                    <a:lumOff val="80000"/>
                  </a:schemeClr>
                </a:solidFill>
              </a:defRPr>
            </a:lvl4pPr>
            <a:lvl5pPr>
              <a:buClr>
                <a:schemeClr val="accent2">
                  <a:lumMod val="20000"/>
                  <a:lumOff val="80000"/>
                </a:schemeClr>
              </a:buClr>
              <a:defRPr sz="1200">
                <a:solidFill>
                  <a:schemeClr val="accent2">
                    <a:lumMod val="20000"/>
                    <a:lumOff val="80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597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8157CF4D-A5B0-F63D-3033-42520894BFE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12188825" cy="6858000"/>
          </a:xfrm>
          <a:custGeom>
            <a:avLst/>
            <a:gdLst>
              <a:gd name="connsiteX0" fmla="*/ 4759389 w 12188825"/>
              <a:gd name="connsiteY0" fmla="*/ 4787265 h 6858000"/>
              <a:gd name="connsiteX1" fmla="*/ 4759389 w 12188825"/>
              <a:gd name="connsiteY1" fmla="*/ 4814697 h 6858000"/>
              <a:gd name="connsiteX2" fmla="*/ 7429437 w 12188825"/>
              <a:gd name="connsiteY2" fmla="*/ 4814697 h 6858000"/>
              <a:gd name="connsiteX3" fmla="*/ 7429437 w 12188825"/>
              <a:gd name="connsiteY3" fmla="*/ 4787265 h 6858000"/>
              <a:gd name="connsiteX4" fmla="*/ 0 w 12188825"/>
              <a:gd name="connsiteY4" fmla="*/ 0 h 6858000"/>
              <a:gd name="connsiteX5" fmla="*/ 12188825 w 12188825"/>
              <a:gd name="connsiteY5" fmla="*/ 0 h 6858000"/>
              <a:gd name="connsiteX6" fmla="*/ 12188825 w 12188825"/>
              <a:gd name="connsiteY6" fmla="*/ 6858000 h 6858000"/>
              <a:gd name="connsiteX7" fmla="*/ 0 w 12188825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88825" h="6858000">
                <a:moveTo>
                  <a:pt x="4759389" y="4787265"/>
                </a:moveTo>
                <a:lnTo>
                  <a:pt x="4759389" y="4814697"/>
                </a:lnTo>
                <a:lnTo>
                  <a:pt x="7429437" y="4814697"/>
                </a:lnTo>
                <a:lnTo>
                  <a:pt x="7429437" y="4787265"/>
                </a:lnTo>
                <a:close/>
                <a:moveTo>
                  <a:pt x="0" y="0"/>
                </a:moveTo>
                <a:lnTo>
                  <a:pt x="12188825" y="0"/>
                </a:lnTo>
                <a:lnTo>
                  <a:pt x="1218882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5988" y="3657600"/>
            <a:ext cx="11356848" cy="941832"/>
          </a:xfrm>
        </p:spPr>
        <p:txBody>
          <a:bodyPr anchor="t">
            <a:normAutofit/>
          </a:bodyPr>
          <a:lstStyle>
            <a:lvl1pPr algn="ctr">
              <a:lnSpc>
                <a:spcPct val="90000"/>
              </a:lnSpc>
              <a:defRPr sz="4800" b="0" cap="none" baseline="0"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80680" y="5129784"/>
            <a:ext cx="9427464" cy="987552"/>
          </a:xfr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400" cap="all" baseline="0">
                <a:solidFill>
                  <a:schemeClr val="accent4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DC6E071-6E0A-A6A5-AC43-072450B96555}"/>
              </a:ext>
            </a:extLst>
          </p:cNvPr>
          <p:cNvSpPr/>
          <p:nvPr userDrawn="1"/>
        </p:nvSpPr>
        <p:spPr>
          <a:xfrm>
            <a:off x="4759388" y="4787265"/>
            <a:ext cx="2670048" cy="2743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2628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A6CCC78F-07A7-7F5C-E67F-2CFC846E0DE1}"/>
              </a:ext>
            </a:extLst>
          </p:cNvPr>
          <p:cNvSpPr/>
          <p:nvPr userDrawn="1"/>
        </p:nvSpPr>
        <p:spPr>
          <a:xfrm>
            <a:off x="3813048" y="612648"/>
            <a:ext cx="7635240" cy="5486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5D7FFB3F-B685-7C31-5080-632B0441EAD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906256" cy="6858000"/>
          </a:xfrm>
          <a:custGeom>
            <a:avLst/>
            <a:gdLst>
              <a:gd name="connsiteX0" fmla="*/ 0 w 8906256"/>
              <a:gd name="connsiteY0" fmla="*/ 0 h 6858000"/>
              <a:gd name="connsiteX1" fmla="*/ 8906256 w 8906256"/>
              <a:gd name="connsiteY1" fmla="*/ 0 h 6858000"/>
              <a:gd name="connsiteX2" fmla="*/ 8906256 w 8906256"/>
              <a:gd name="connsiteY2" fmla="*/ 612648 h 6858000"/>
              <a:gd name="connsiteX3" fmla="*/ 4945285 w 8906256"/>
              <a:gd name="connsiteY3" fmla="*/ 612648 h 6858000"/>
              <a:gd name="connsiteX4" fmla="*/ 3813048 w 8906256"/>
              <a:gd name="connsiteY4" fmla="*/ 612648 h 6858000"/>
              <a:gd name="connsiteX5" fmla="*/ 3813048 w 8906256"/>
              <a:gd name="connsiteY5" fmla="*/ 6099048 h 6858000"/>
              <a:gd name="connsiteX6" fmla="*/ 4945285 w 8906256"/>
              <a:gd name="connsiteY6" fmla="*/ 6099048 h 6858000"/>
              <a:gd name="connsiteX7" fmla="*/ 8906256 w 8906256"/>
              <a:gd name="connsiteY7" fmla="*/ 6099048 h 6858000"/>
              <a:gd name="connsiteX8" fmla="*/ 8906256 w 8906256"/>
              <a:gd name="connsiteY8" fmla="*/ 6858000 h 6858000"/>
              <a:gd name="connsiteX9" fmla="*/ 0 w 8906256"/>
              <a:gd name="connsiteY9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906256" h="6858000">
                <a:moveTo>
                  <a:pt x="0" y="0"/>
                </a:moveTo>
                <a:lnTo>
                  <a:pt x="8906256" y="0"/>
                </a:lnTo>
                <a:lnTo>
                  <a:pt x="8906256" y="612648"/>
                </a:lnTo>
                <a:lnTo>
                  <a:pt x="4945285" y="612648"/>
                </a:lnTo>
                <a:lnTo>
                  <a:pt x="3813048" y="612648"/>
                </a:lnTo>
                <a:lnTo>
                  <a:pt x="3813048" y="6099048"/>
                </a:lnTo>
                <a:lnTo>
                  <a:pt x="4945285" y="6099048"/>
                </a:lnTo>
                <a:lnTo>
                  <a:pt x="8906256" y="6099048"/>
                </a:lnTo>
                <a:lnTo>
                  <a:pt x="890625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1F06E6E-67F1-F80F-CD69-3BF1E814A00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CLASSICAL LITERATURE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F208DE-A7ED-9CAA-3D46-9581676E6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1A4DAAA-F386-CC30-C391-320517CB5974}"/>
              </a:ext>
            </a:extLst>
          </p:cNvPr>
          <p:cNvCxnSpPr>
            <a:cxnSpLocks/>
          </p:cNvCxnSpPr>
          <p:nvPr userDrawn="1"/>
        </p:nvCxnSpPr>
        <p:spPr>
          <a:xfrm>
            <a:off x="4570412" y="3886200"/>
            <a:ext cx="6871852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89B1E0A-D5BC-6920-B6F6-E799F22323B0}"/>
              </a:ext>
            </a:extLst>
          </p:cNvPr>
          <p:cNvCxnSpPr>
            <a:cxnSpLocks/>
          </p:cNvCxnSpPr>
          <p:nvPr userDrawn="1"/>
        </p:nvCxnSpPr>
        <p:spPr>
          <a:xfrm>
            <a:off x="11444684" y="3886200"/>
            <a:ext cx="744141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9">
            <a:extLst>
              <a:ext uri="{FF2B5EF4-FFF2-40B4-BE49-F238E27FC236}">
                <a16:creationId xmlns:a16="http://schemas.microsoft.com/office/drawing/2014/main" id="{04443289-DF01-FBD1-69E2-EFCCAF58C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4840" y="1389888"/>
            <a:ext cx="6327648" cy="2304288"/>
          </a:xfr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B4A24C6E-B46B-052B-14AF-08C705E55A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30368" y="3813048"/>
            <a:ext cx="2112264" cy="711200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6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D803DA3C-F09E-61FF-139B-5014478378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30368" y="4617720"/>
            <a:ext cx="1901952" cy="1316736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400"/>
              </a:spcBef>
              <a:defRPr sz="1600"/>
            </a:lvl1pPr>
            <a:lvl2pPr>
              <a:lnSpc>
                <a:spcPct val="100000"/>
              </a:lnSpc>
              <a:spcBef>
                <a:spcPts val="400"/>
              </a:spcBef>
              <a:defRPr sz="1800"/>
            </a:lvl2pPr>
            <a:lvl3pPr>
              <a:lnSpc>
                <a:spcPct val="100000"/>
              </a:lnSpc>
              <a:spcBef>
                <a:spcPts val="400"/>
              </a:spcBef>
              <a:defRPr sz="1600"/>
            </a:lvl3pPr>
            <a:lvl4pPr>
              <a:lnSpc>
                <a:spcPct val="100000"/>
              </a:lnSpc>
              <a:spcBef>
                <a:spcPts val="400"/>
              </a:spcBef>
              <a:defRPr sz="1400"/>
            </a:lvl4pPr>
            <a:lvl5pPr>
              <a:lnSpc>
                <a:spcPct val="100000"/>
              </a:lnSpc>
              <a:spcBef>
                <a:spcPts val="400"/>
              </a:spcBef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8D23143E-34D4-7916-690C-3BE3805886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074152" y="3813048"/>
            <a:ext cx="1901952" cy="7112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6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6" name="Content Placeholder 5">
            <a:extLst>
              <a:ext uri="{FF2B5EF4-FFF2-40B4-BE49-F238E27FC236}">
                <a16:creationId xmlns:a16="http://schemas.microsoft.com/office/drawing/2014/main" id="{6FEC2F71-3E9B-0E18-C638-41C2B0C8D5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074152" y="4617720"/>
            <a:ext cx="1901952" cy="1316736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400"/>
              </a:spcBef>
              <a:defRPr sz="1600"/>
            </a:lvl1pPr>
            <a:lvl2pPr>
              <a:lnSpc>
                <a:spcPct val="100000"/>
              </a:lnSpc>
              <a:spcBef>
                <a:spcPts val="400"/>
              </a:spcBef>
              <a:defRPr sz="1800"/>
            </a:lvl2pPr>
            <a:lvl3pPr>
              <a:lnSpc>
                <a:spcPct val="100000"/>
              </a:lnSpc>
              <a:spcBef>
                <a:spcPts val="400"/>
              </a:spcBef>
              <a:defRPr sz="1600"/>
            </a:lvl3pPr>
            <a:lvl4pPr>
              <a:lnSpc>
                <a:spcPct val="100000"/>
              </a:lnSpc>
              <a:spcBef>
                <a:spcPts val="400"/>
              </a:spcBef>
              <a:defRPr sz="1400"/>
            </a:lvl4pPr>
            <a:lvl5pPr>
              <a:lnSpc>
                <a:spcPct val="100000"/>
              </a:lnSpc>
              <a:spcBef>
                <a:spcPts val="400"/>
              </a:spcBef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26549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4400" y="1444752"/>
            <a:ext cx="10360152" cy="4416552"/>
          </a:xfrm>
        </p:spPr>
        <p:txBody>
          <a:bodyPr lIns="91440" rIns="91440" anchor="t">
            <a:noAutofit/>
          </a:bodyPr>
          <a:lstStyle>
            <a:lvl1pPr algn="l">
              <a:lnSpc>
                <a:spcPct val="100000"/>
              </a:lnSpc>
              <a:defRPr sz="4000" b="0" cap="none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43800" y="5495544"/>
            <a:ext cx="4494212" cy="484632"/>
          </a:xfrm>
        </p:spPr>
        <p:txBody>
          <a:bodyPr anchor="t">
            <a:noAutofit/>
          </a:bodyPr>
          <a:lstStyle>
            <a:lvl1pPr marL="0" indent="0" algn="l">
              <a:spcBef>
                <a:spcPts val="0"/>
              </a:spcBef>
              <a:buNone/>
              <a:defRPr sz="2400" cap="all" baseline="0">
                <a:solidFill>
                  <a:schemeClr val="accent4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7B62AAD-BDB5-5645-A722-E6A8180BB714}"/>
              </a:ext>
            </a:extLst>
          </p:cNvPr>
          <p:cNvCxnSpPr>
            <a:cxnSpLocks/>
          </p:cNvCxnSpPr>
          <p:nvPr userDrawn="1"/>
        </p:nvCxnSpPr>
        <p:spPr>
          <a:xfrm>
            <a:off x="7618412" y="6172200"/>
            <a:ext cx="4570413" cy="0"/>
          </a:xfrm>
          <a:prstGeom prst="line">
            <a:avLst/>
          </a:prstGeom>
          <a:ln w="254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6448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D3C4F48-5124-C46E-5828-45F6F65E000F}"/>
              </a:ext>
            </a:extLst>
          </p:cNvPr>
          <p:cNvCxnSpPr>
            <a:cxnSpLocks/>
          </p:cNvCxnSpPr>
          <p:nvPr userDrawn="1"/>
        </p:nvCxnSpPr>
        <p:spPr>
          <a:xfrm>
            <a:off x="0" y="6400800"/>
            <a:ext cx="12188825" cy="0"/>
          </a:xfrm>
          <a:prstGeom prst="line">
            <a:avLst/>
          </a:prstGeom>
          <a:ln w="254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038C32FC-332A-A13C-E59A-4E60A15CBF6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144000" y="0"/>
            <a:ext cx="2587752" cy="6858000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04443289-DF01-FBD1-69E2-EFCCAF58C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414016"/>
            <a:ext cx="7013448" cy="3374136"/>
          </a:xfr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3171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038C32FC-332A-A13C-E59A-4E60A15CBF6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717409" y="0"/>
            <a:ext cx="4471416" cy="6858000"/>
          </a:xfrm>
          <a:solidFill>
            <a:schemeClr val="accent1"/>
          </a:solidFill>
        </p:spPr>
        <p:txBody>
          <a:bodyPr anchor="t">
            <a:noAutofit/>
          </a:bodyPr>
          <a:lstStyle>
            <a:lvl1pPr marL="0" indent="0" algn="ctr">
              <a:buNone/>
              <a:defRPr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1F06E6E-67F1-F80F-CD69-3BF1E814A00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>
            <a:noAutofit/>
          </a:bodyPr>
          <a:lstStyle/>
          <a:p>
            <a:r>
              <a:rPr lang="en-US" dirty="0"/>
              <a:t>CLASSICAL LITERATURE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F208DE-A7ED-9CAA-3D46-9581676E6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DF5DDB4-0253-D5F5-A233-DC6A9A78728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40080" y="3172968"/>
            <a:ext cx="5102352" cy="2029968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04443289-DF01-FBD1-69E2-EFCCAF58C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640080"/>
            <a:ext cx="6858000" cy="1700784"/>
          </a:xfrm>
        </p:spPr>
        <p:txBody>
          <a:bodyPr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20058072-A976-BB1B-E73B-039CA4102FD7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2667000"/>
            <a:ext cx="7722689" cy="0"/>
          </a:xfrm>
          <a:prstGeom prst="line">
            <a:avLst/>
          </a:prstGeom>
          <a:ln w="25400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8">
            <a:extLst>
              <a:ext uri="{FF2B5EF4-FFF2-40B4-BE49-F238E27FC236}">
                <a16:creationId xmlns:a16="http://schemas.microsoft.com/office/drawing/2014/main" id="{A65D0A25-C9DB-7306-466C-DFD2401F85D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202168" y="3172968"/>
            <a:ext cx="3255264" cy="2688336"/>
          </a:xfrm>
        </p:spPr>
        <p:txBody>
          <a:bodyPr lIns="91440" tIns="0">
            <a:noAutofit/>
          </a:bodyPr>
          <a:lstStyle>
            <a:lvl1pPr marL="0" indent="0">
              <a:buNone/>
              <a:defRPr sz="2400" cap="all" baseline="0"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  <a:lvl2pPr marL="0" indent="0">
              <a:spcBef>
                <a:spcPts val="1800"/>
              </a:spcBef>
              <a:buNone/>
              <a:defRPr sz="1600">
                <a:solidFill>
                  <a:schemeClr val="accent2">
                    <a:lumMod val="20000"/>
                    <a:lumOff val="80000"/>
                  </a:schemeClr>
                </a:solidFill>
              </a:defRPr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423946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DE998D3-1DC1-ED0C-84CE-D3710A6AE4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88825" cy="6858000"/>
          </a:xfrm>
          <a:custGeom>
            <a:avLst/>
            <a:gdLst>
              <a:gd name="connsiteX0" fmla="*/ 0 w 12188825"/>
              <a:gd name="connsiteY0" fmla="*/ 0 h 6858000"/>
              <a:gd name="connsiteX1" fmla="*/ 4341813 w 12188825"/>
              <a:gd name="connsiteY1" fmla="*/ 0 h 6858000"/>
              <a:gd name="connsiteX2" fmla="*/ 4341813 w 12188825"/>
              <a:gd name="connsiteY2" fmla="*/ 4745736 h 6858000"/>
              <a:gd name="connsiteX3" fmla="*/ 4369245 w 12188825"/>
              <a:gd name="connsiteY3" fmla="*/ 4745736 h 6858000"/>
              <a:gd name="connsiteX4" fmla="*/ 4369245 w 12188825"/>
              <a:gd name="connsiteY4" fmla="*/ 0 h 6858000"/>
              <a:gd name="connsiteX5" fmla="*/ 12188825 w 12188825"/>
              <a:gd name="connsiteY5" fmla="*/ 0 h 6858000"/>
              <a:gd name="connsiteX6" fmla="*/ 12188825 w 12188825"/>
              <a:gd name="connsiteY6" fmla="*/ 6858000 h 6858000"/>
              <a:gd name="connsiteX7" fmla="*/ 0 w 12188825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88825" h="6858000">
                <a:moveTo>
                  <a:pt x="0" y="0"/>
                </a:moveTo>
                <a:lnTo>
                  <a:pt x="4341813" y="0"/>
                </a:lnTo>
                <a:lnTo>
                  <a:pt x="4341813" y="4745736"/>
                </a:lnTo>
                <a:lnTo>
                  <a:pt x="4369245" y="4745736"/>
                </a:lnTo>
                <a:lnTo>
                  <a:pt x="4369245" y="0"/>
                </a:lnTo>
                <a:lnTo>
                  <a:pt x="12188825" y="0"/>
                </a:lnTo>
                <a:lnTo>
                  <a:pt x="1218882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1" y="640080"/>
            <a:ext cx="3200400" cy="2084832"/>
          </a:xfrm>
        </p:spPr>
        <p:txBody>
          <a:bodyPr anchor="t">
            <a:noAutofit/>
          </a:bodyPr>
          <a:lstStyle>
            <a:lvl1pPr algn="l">
              <a:lnSpc>
                <a:spcPct val="90000"/>
              </a:lnSpc>
              <a:defRPr sz="4800" b="0" cap="none" baseline="0"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5CAA1D0-9CC9-4F01-19B8-029FF0FF1254}"/>
              </a:ext>
            </a:extLst>
          </p:cNvPr>
          <p:cNvSpPr/>
          <p:nvPr userDrawn="1"/>
        </p:nvSpPr>
        <p:spPr>
          <a:xfrm rot="5400000">
            <a:off x="1982661" y="2359152"/>
            <a:ext cx="4745736" cy="2743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5D20188-2858-4017-16C7-8D8B2EB783AC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873753" y="850260"/>
            <a:ext cx="2276856" cy="711200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400" b="0" cap="all" baseline="0">
                <a:solidFill>
                  <a:schemeClr val="accent4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3351FF95-77DF-46F6-7673-71454E42DC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73753" y="1380612"/>
            <a:ext cx="2276856" cy="1316736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1200"/>
              </a:spcBef>
              <a:buClr>
                <a:schemeClr val="accent2">
                  <a:lumMod val="20000"/>
                  <a:lumOff val="80000"/>
                </a:schemeClr>
              </a:buClr>
              <a:defRPr sz="1600"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  <a:lvl2pPr>
              <a:lnSpc>
                <a:spcPct val="100000"/>
              </a:lnSpc>
              <a:spcBef>
                <a:spcPts val="400"/>
              </a:spcBef>
              <a:defRPr sz="1800"/>
            </a:lvl2pPr>
            <a:lvl3pPr>
              <a:lnSpc>
                <a:spcPct val="100000"/>
              </a:lnSpc>
              <a:spcBef>
                <a:spcPts val="400"/>
              </a:spcBef>
              <a:defRPr sz="1600"/>
            </a:lvl3pPr>
            <a:lvl4pPr>
              <a:lnSpc>
                <a:spcPct val="100000"/>
              </a:lnSpc>
              <a:spcBef>
                <a:spcPts val="400"/>
              </a:spcBef>
              <a:defRPr sz="1400"/>
            </a:lvl4pPr>
            <a:lvl5pPr>
              <a:lnSpc>
                <a:spcPct val="100000"/>
              </a:lnSpc>
              <a:spcBef>
                <a:spcPts val="400"/>
              </a:spcBef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D585749F-5840-3B72-40A1-A684044308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873753" y="2807076"/>
            <a:ext cx="2276856" cy="711200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400" b="0" cap="all" baseline="0">
                <a:solidFill>
                  <a:schemeClr val="accent4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AA075B67-81C5-7714-2DF6-B942F80605C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873753" y="3291708"/>
            <a:ext cx="2276856" cy="1316736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1200"/>
              </a:spcBef>
              <a:buClr>
                <a:schemeClr val="accent2">
                  <a:lumMod val="20000"/>
                  <a:lumOff val="80000"/>
                </a:schemeClr>
              </a:buClr>
              <a:defRPr sz="1600"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  <a:lvl2pPr>
              <a:lnSpc>
                <a:spcPct val="100000"/>
              </a:lnSpc>
              <a:spcBef>
                <a:spcPts val="400"/>
              </a:spcBef>
              <a:defRPr sz="1800"/>
            </a:lvl2pPr>
            <a:lvl3pPr>
              <a:lnSpc>
                <a:spcPct val="100000"/>
              </a:lnSpc>
              <a:spcBef>
                <a:spcPts val="400"/>
              </a:spcBef>
              <a:defRPr sz="1600"/>
            </a:lvl3pPr>
            <a:lvl4pPr>
              <a:lnSpc>
                <a:spcPct val="100000"/>
              </a:lnSpc>
              <a:spcBef>
                <a:spcPts val="400"/>
              </a:spcBef>
              <a:defRPr sz="1400"/>
            </a:lvl4pPr>
            <a:lvl5pPr>
              <a:lnSpc>
                <a:spcPct val="100000"/>
              </a:lnSpc>
              <a:spcBef>
                <a:spcPts val="400"/>
              </a:spcBef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48115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CLASSICAL LITERATURE</a:t>
            </a:r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836898" y="6172200"/>
            <a:ext cx="1218883" cy="304800"/>
          </a:xfrm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65934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CLASSICAL LITERATURE</a:t>
            </a:r>
            <a:endParaRPr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836898" y="6172200"/>
            <a:ext cx="1218883" cy="304800"/>
          </a:xfrm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1287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8883" y="1803400"/>
            <a:ext cx="6602281" cy="4267201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5883" y="1803400"/>
            <a:ext cx="2844060" cy="4267201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CLASSICAL LITERATURE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836898" y="6172200"/>
            <a:ext cx="1218883" cy="304800"/>
          </a:xfrm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58646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anchor="b">
            <a:normAutofit/>
          </a:bodyPr>
          <a:lstStyle>
            <a:lvl1pPr algn="l">
              <a:defRPr sz="4800" b="0">
                <a:latin typeface="Book Antiqua" panose="0204060205030503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7"/>
          <p:cNvSpPr/>
          <p:nvPr/>
        </p:nvSpPr>
        <p:spPr>
          <a:xfrm>
            <a:off x="1218883" y="1803400"/>
            <a:ext cx="6602280" cy="42672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dirty="0"/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1338739" y="1925320"/>
            <a:ext cx="6362567" cy="4023360"/>
          </a:xfrm>
          <a:solidFill>
            <a:schemeClr val="bg2"/>
          </a:solidFill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5883" y="1803401"/>
            <a:ext cx="2844060" cy="41656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24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CLASSICAL LITERATURE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836898" y="6172200"/>
            <a:ext cx="1218883" cy="304800"/>
          </a:xfrm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05057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8883" y="431800"/>
            <a:ext cx="9751060" cy="16256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8883" y="2362200"/>
            <a:ext cx="9751060" cy="3708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11183112" y="5413248"/>
            <a:ext cx="1298448" cy="2194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800" cap="all" baseline="0"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 dirty="0"/>
              <a:t>CLASSICAL LITERATURE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65572" y="6245352"/>
            <a:ext cx="548640" cy="4572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3000">
                <a:solidFill>
                  <a:schemeClr val="accent2">
                    <a:lumMod val="20000"/>
                    <a:lumOff val="80000"/>
                  </a:schemeClr>
                </a:solidFill>
                <a:latin typeface="+mj-lt"/>
              </a:defRPr>
            </a:lvl1pPr>
          </a:lstStyle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7221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66" r:id="rId2"/>
    <p:sldLayoutId id="2147483767" r:id="rId3"/>
    <p:sldLayoutId id="2147483768" r:id="rId4"/>
    <p:sldLayoutId id="2147483769" r:id="rId5"/>
    <p:sldLayoutId id="2147483759" r:id="rId6"/>
    <p:sldLayoutId id="2147483770" r:id="rId7"/>
    <p:sldLayoutId id="2147483771" r:id="rId8"/>
    <p:sldLayoutId id="2147483772" r:id="rId9"/>
    <p:sldLayoutId id="2147483774" r:id="rId10"/>
    <p:sldLayoutId id="2147483775" r:id="rId11"/>
    <p:sldLayoutId id="2147483762" r:id="rId12"/>
    <p:sldLayoutId id="2147483763" r:id="rId13"/>
    <p:sldLayoutId id="2147483764" r:id="rId14"/>
    <p:sldLayoutId id="2147483765" r:id="rId1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914400" rtl="0" eaLnBrk="1" latinLnBrk="0" hangingPunct="1">
        <a:spcBef>
          <a:spcPct val="0"/>
        </a:spcBef>
        <a:buNone/>
        <a:defRPr sz="4800" kern="1200" cap="all" spc="100" baseline="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46888" indent="-246888" algn="l" defTabSz="914400" rtl="0" eaLnBrk="1" latinLnBrk="0" hangingPunct="1">
        <a:lnSpc>
          <a:spcPct val="90000"/>
        </a:lnSpc>
        <a:spcBef>
          <a:spcPts val="1800"/>
        </a:spcBef>
        <a:buClr>
          <a:schemeClr val="tx1">
            <a:lumMod val="50000"/>
          </a:schemeClr>
        </a:buClr>
        <a:buFont typeface="Arial" pitchFamily="34" charset="0"/>
        <a:buChar char="•"/>
        <a:defRPr sz="2400" b="0" i="0" kern="1200">
          <a:solidFill>
            <a:schemeClr val="tx1">
              <a:lumMod val="50000"/>
            </a:schemeClr>
          </a:solidFill>
          <a:latin typeface="+mn-lt"/>
          <a:ea typeface="+mn-ea"/>
          <a:cs typeface="Gill Sans Light" panose="020B0302020104020203" pitchFamily="34" charset="-79"/>
        </a:defRPr>
      </a:lvl1pPr>
      <a:lvl2pPr marL="548640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>
            <a:lumMod val="50000"/>
          </a:schemeClr>
        </a:buClr>
        <a:buFont typeface="Arial" pitchFamily="34" charset="0"/>
        <a:buChar char="•"/>
        <a:defRPr sz="2000" b="0" i="0" kern="1200">
          <a:solidFill>
            <a:schemeClr val="tx1">
              <a:lumMod val="50000"/>
            </a:schemeClr>
          </a:solidFill>
          <a:latin typeface="+mn-lt"/>
          <a:ea typeface="+mn-ea"/>
          <a:cs typeface="Gill Sans Light" panose="020B0302020104020203" pitchFamily="34" charset="-79"/>
        </a:defRPr>
      </a:lvl2pPr>
      <a:lvl3pPr marL="850392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>
            <a:lumMod val="50000"/>
          </a:schemeClr>
        </a:buClr>
        <a:buFont typeface="Arial" pitchFamily="34" charset="0"/>
        <a:buChar char="•"/>
        <a:defRPr sz="1800" b="0" i="0" kern="1200">
          <a:solidFill>
            <a:schemeClr val="tx1">
              <a:lumMod val="50000"/>
            </a:schemeClr>
          </a:solidFill>
          <a:latin typeface="+mn-lt"/>
          <a:ea typeface="+mn-ea"/>
          <a:cs typeface="Gill Sans Light" panose="020B0302020104020203" pitchFamily="34" charset="-79"/>
        </a:defRPr>
      </a:lvl3pPr>
      <a:lvl4pPr marL="1152144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>
            <a:lumMod val="50000"/>
          </a:schemeClr>
        </a:buClr>
        <a:buFont typeface="Arial" pitchFamily="34" charset="0"/>
        <a:buChar char="•"/>
        <a:defRPr sz="1600" b="0" i="0" kern="1200">
          <a:solidFill>
            <a:schemeClr val="tx1">
              <a:lumMod val="50000"/>
            </a:schemeClr>
          </a:solidFill>
          <a:latin typeface="+mn-lt"/>
          <a:ea typeface="+mn-ea"/>
          <a:cs typeface="Gill Sans Light" panose="020B0302020104020203" pitchFamily="34" charset="-79"/>
        </a:defRPr>
      </a:lvl4pPr>
      <a:lvl5pPr marL="1453896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>
            <a:lumMod val="50000"/>
          </a:schemeClr>
        </a:buClr>
        <a:buFont typeface="Arial" pitchFamily="34" charset="0"/>
        <a:buChar char="•"/>
        <a:defRPr sz="1600" b="0" i="0" kern="1200">
          <a:solidFill>
            <a:schemeClr val="tx1">
              <a:lumMod val="50000"/>
            </a:schemeClr>
          </a:solidFill>
          <a:latin typeface="+mn-lt"/>
          <a:ea typeface="+mn-ea"/>
          <a:cs typeface="Gill Sans Light" panose="020B0302020104020203" pitchFamily="34" charset="-79"/>
        </a:defRPr>
      </a:lvl5pPr>
      <a:lvl6pPr marL="1755648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057400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359152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660904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0C0323E-948E-2BF0-8468-738B3CBC6A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</p:spPr>
      </p:pic>
      <p:sp>
        <p:nvSpPr>
          <p:cNvPr id="3" name="Slide Number Placeholder 2" hidden="1">
            <a:extLst>
              <a:ext uri="{FF2B5EF4-FFF2-40B4-BE49-F238E27FC236}">
                <a16:creationId xmlns:a16="http://schemas.microsoft.com/office/drawing/2014/main" id="{D07D5C66-1CB6-E09F-9DBC-165331196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DF28FB93-0A08-4E7D-8E63-9EFA29F1E093}" type="slidenum">
              <a:rPr lang="en-GB" smtClean="0"/>
              <a:pPr>
                <a:spcAft>
                  <a:spcPts val="600"/>
                </a:spcAft>
              </a:pPr>
              <a:t>1</a:t>
            </a:fld>
            <a:endParaRPr lang="en-GB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0A8E87C-8899-DAFC-A0BD-E5EB211A74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8899" y="-99392"/>
            <a:ext cx="2591025" cy="83481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5235F9C-DE5F-6499-5A23-3E4EEF1A28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61964" y="81950"/>
            <a:ext cx="2160240" cy="65347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534F271-9BE9-C186-D6F5-2B37C00CF7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66619" y="47442"/>
            <a:ext cx="2004119" cy="687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949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C10EA28-8942-8436-D6F6-A7C67FBC1FB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18" b="15290"/>
          <a:stretch>
            <a:fillRect/>
          </a:stretch>
        </p:blipFill>
        <p:spPr>
          <a:xfrm>
            <a:off x="20" y="10"/>
            <a:ext cx="12188805" cy="6857990"/>
          </a:xfrm>
          <a:prstGeom prst="rect">
            <a:avLst/>
          </a:prstGeom>
          <a:noFill/>
        </p:spPr>
      </p:pic>
      <p:sp>
        <p:nvSpPr>
          <p:cNvPr id="3" name="Slide Number Placeholder 2" hidden="1">
            <a:extLst>
              <a:ext uri="{FF2B5EF4-FFF2-40B4-BE49-F238E27FC236}">
                <a16:creationId xmlns:a16="http://schemas.microsoft.com/office/drawing/2014/main" id="{0E276A3A-A365-3A16-8E6C-2D4160762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DF28FB93-0A08-4E7D-8E63-9EFA29F1E093}" type="slidenum">
              <a:rPr lang="en-GB" smtClean="0"/>
              <a:pPr>
                <a:spcAft>
                  <a:spcPts val="600"/>
                </a:spcAft>
              </a:pPr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5988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1965093-99E5-386C-4DBD-AF3181158E1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5708"/>
          <a:stretch>
            <a:fillRect/>
          </a:stretch>
        </p:blipFill>
        <p:spPr>
          <a:xfrm>
            <a:off x="20" y="10"/>
            <a:ext cx="12188805" cy="6857990"/>
          </a:xfrm>
          <a:prstGeom prst="rect">
            <a:avLst/>
          </a:prstGeom>
          <a:noFill/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CF2C0E2-C9FC-E2BC-3B30-20DA90F05B30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 rot="5400000">
            <a:off x="11183112" y="5413248"/>
            <a:ext cx="1298448" cy="219456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CLASSICAL LITERATURE</a:t>
            </a:r>
          </a:p>
        </p:txBody>
      </p:sp>
      <p:sp>
        <p:nvSpPr>
          <p:cNvPr id="3" name="Slide Number Placeholder 2" hidden="1">
            <a:extLst>
              <a:ext uri="{FF2B5EF4-FFF2-40B4-BE49-F238E27FC236}">
                <a16:creationId xmlns:a16="http://schemas.microsoft.com/office/drawing/2014/main" id="{90C791AD-0B58-1047-71F8-F0B5BC7C4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DF28FB93-0A08-4E7D-8E63-9EFA29F1E093}" type="slidenum">
              <a:rPr lang="en-GB" smtClean="0"/>
              <a:pPr>
                <a:spcAft>
                  <a:spcPts val="600"/>
                </a:spcAft>
              </a:pPr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4039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3A490B0-9E73-94D4-A62A-D76D77307C5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703" b="9005"/>
          <a:stretch>
            <a:fillRect/>
          </a:stretch>
        </p:blipFill>
        <p:spPr>
          <a:xfrm>
            <a:off x="20" y="10"/>
            <a:ext cx="12188805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65333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C36F1F0-5398-2A8A-68B2-CCF7ED4D6ED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09" b="14600"/>
          <a:stretch>
            <a:fillRect/>
          </a:stretch>
        </p:blipFill>
        <p:spPr>
          <a:xfrm>
            <a:off x="20" y="10"/>
            <a:ext cx="12188805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16039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8C79F1D-9420-A503-3563-39CD08AC74F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132" b="12577"/>
          <a:stretch>
            <a:fillRect/>
          </a:stretch>
        </p:blipFill>
        <p:spPr>
          <a:xfrm>
            <a:off x="20" y="10"/>
            <a:ext cx="12188805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84871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ookcase with a tower and a person standing in front of it&#10;&#10;AI-generated content may be incorrect.">
            <a:extLst>
              <a:ext uri="{FF2B5EF4-FFF2-40B4-BE49-F238E27FC236}">
                <a16:creationId xmlns:a16="http://schemas.microsoft.com/office/drawing/2014/main" id="{DBF5C7CF-6513-9E65-DA98-847618EFDD8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285" b="11423"/>
          <a:stretch>
            <a:fillRect/>
          </a:stretch>
        </p:blipFill>
        <p:spPr>
          <a:xfrm>
            <a:off x="20" y="10"/>
            <a:ext cx="12188805" cy="6857990"/>
          </a:xfrm>
          <a:prstGeom prst="rect">
            <a:avLst/>
          </a:prstGeom>
          <a:noFill/>
        </p:spPr>
      </p:pic>
      <p:sp>
        <p:nvSpPr>
          <p:cNvPr id="3" name="Slide Number Placeholder 2" hidden="1">
            <a:extLst>
              <a:ext uri="{FF2B5EF4-FFF2-40B4-BE49-F238E27FC236}">
                <a16:creationId xmlns:a16="http://schemas.microsoft.com/office/drawing/2014/main" id="{CF100FEB-F41D-700D-98E9-3AB43475E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DF28FB93-0A08-4E7D-8E63-9EFA29F1E093}" type="slidenum">
              <a:rPr lang="en-GB" smtClean="0"/>
              <a:pPr>
                <a:spcAft>
                  <a:spcPts val="600"/>
                </a:spcAft>
              </a:pPr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55543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oster of a building&#10;&#10;AI-generated content may be incorrect.">
            <a:extLst>
              <a:ext uri="{FF2B5EF4-FFF2-40B4-BE49-F238E27FC236}">
                <a16:creationId xmlns:a16="http://schemas.microsoft.com/office/drawing/2014/main" id="{B066D919-15B4-5A23-84EA-0158AA9E63C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5708"/>
          <a:stretch>
            <a:fillRect/>
          </a:stretch>
        </p:blipFill>
        <p:spPr>
          <a:xfrm>
            <a:off x="20" y="10"/>
            <a:ext cx="12188805" cy="6857990"/>
          </a:xfrm>
          <a:prstGeom prst="rect">
            <a:avLst/>
          </a:prstGeom>
          <a:noFill/>
        </p:spPr>
      </p:pic>
      <p:sp>
        <p:nvSpPr>
          <p:cNvPr id="3" name="Slide Number Placeholder 2" hidden="1">
            <a:extLst>
              <a:ext uri="{FF2B5EF4-FFF2-40B4-BE49-F238E27FC236}">
                <a16:creationId xmlns:a16="http://schemas.microsoft.com/office/drawing/2014/main" id="{0E5ECE0A-1741-0008-4B07-4E2EC9E27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DF28FB93-0A08-4E7D-8E63-9EFA29F1E093}" type="slidenum">
              <a:rPr lang="en-GB" smtClean="0"/>
              <a:pPr>
                <a:spcAft>
                  <a:spcPts val="600"/>
                </a:spcAft>
              </a:pPr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93024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map of the earth with orange lines&#10;&#10;AI-generated content may be incorrect.">
            <a:extLst>
              <a:ext uri="{FF2B5EF4-FFF2-40B4-BE49-F238E27FC236}">
                <a16:creationId xmlns:a16="http://schemas.microsoft.com/office/drawing/2014/main" id="{C538357C-997B-A89C-1BAF-096966C45CB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" b="15718"/>
          <a:stretch>
            <a:fillRect/>
          </a:stretch>
        </p:blipFill>
        <p:spPr>
          <a:xfrm>
            <a:off x="120650" y="68263"/>
            <a:ext cx="11947525" cy="6721475"/>
          </a:xfrm>
          <a:prstGeom prst="rect">
            <a:avLst/>
          </a:prstGeom>
          <a:noFill/>
        </p:spPr>
      </p:pic>
      <p:sp>
        <p:nvSpPr>
          <p:cNvPr id="3" name="Slide Number Placeholder 2" hidden="1">
            <a:extLst>
              <a:ext uri="{FF2B5EF4-FFF2-40B4-BE49-F238E27FC236}">
                <a16:creationId xmlns:a16="http://schemas.microsoft.com/office/drawing/2014/main" id="{EC4F19D5-0728-C44F-74DD-EE7716792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DF28FB93-0A08-4E7D-8E63-9EFA29F1E093}" type="slidenum">
              <a:rPr lang="en-GB" smtClean="0"/>
              <a:pPr>
                <a:spcAft>
                  <a:spcPts val="600"/>
                </a:spcAft>
              </a:pPr>
              <a:t>9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15334D-B47C-0ACC-5066-65845D06C6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0116" y="5301208"/>
            <a:ext cx="1335150" cy="458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1196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5FFCADE-32B7-D563-DEA8-8E2F4382278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5708"/>
          <a:stretch>
            <a:fillRect/>
          </a:stretch>
        </p:blipFill>
        <p:spPr>
          <a:xfrm>
            <a:off x="20" y="10"/>
            <a:ext cx="12188805" cy="6857990"/>
          </a:xfrm>
          <a:prstGeom prst="rect">
            <a:avLst/>
          </a:prstGeom>
          <a:noFill/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F41D47B-4A8E-773C-B4AD-F9C433C97241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 rot="5400000">
            <a:off x="11183112" y="5413248"/>
            <a:ext cx="1298448" cy="219456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CLASSICAL LITERATURE</a:t>
            </a:r>
          </a:p>
        </p:txBody>
      </p:sp>
      <p:sp>
        <p:nvSpPr>
          <p:cNvPr id="3" name="Slide Number Placeholder 2" hidden="1">
            <a:extLst>
              <a:ext uri="{FF2B5EF4-FFF2-40B4-BE49-F238E27FC236}">
                <a16:creationId xmlns:a16="http://schemas.microsoft.com/office/drawing/2014/main" id="{424BD8B2-8289-1828-5D39-FFBC7ED35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DF28FB93-0A08-4E7D-8E63-9EFA29F1E093}" type="slidenum">
              <a:rPr lang="en-GB" smtClean="0"/>
              <a:pPr>
                <a:spcAft>
                  <a:spcPts val="600"/>
                </a:spcAft>
              </a:pPr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7272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34A522-457C-D648-9A0D-45A4E2AED8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00BF3A2-2CF9-DB09-D56B-D869AA1C98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D4FBAC0-E479-DF6E-3478-6F23CC2E60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6020" y="53817"/>
            <a:ext cx="2164268" cy="6584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19D6DFE-F642-80AB-7E0F-E4314D9F6C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8899" y="-88400"/>
            <a:ext cx="2591025" cy="83522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70F2618-C606-ADD7-06FA-2849CA3820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8535" y="57916"/>
            <a:ext cx="2005758" cy="688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725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ooks Classic 16x9">
  <a:themeElements>
    <a:clrScheme name="Custom 71">
      <a:dk1>
        <a:srgbClr val="000000"/>
      </a:dk1>
      <a:lt1>
        <a:srgbClr val="FFFFFF"/>
      </a:lt1>
      <a:dk2>
        <a:srgbClr val="693A20"/>
      </a:dk2>
      <a:lt2>
        <a:srgbClr val="E7E4E6"/>
      </a:lt2>
      <a:accent1>
        <a:srgbClr val="512823"/>
      </a:accent1>
      <a:accent2>
        <a:srgbClr val="B98D34"/>
      </a:accent2>
      <a:accent3>
        <a:srgbClr val="610606"/>
      </a:accent3>
      <a:accent4>
        <a:srgbClr val="FFEDB9"/>
      </a:accent4>
      <a:accent5>
        <a:srgbClr val="787A41"/>
      </a:accent5>
      <a:accent6>
        <a:srgbClr val="B95E14"/>
      </a:accent6>
      <a:hlink>
        <a:srgbClr val="2B3742"/>
      </a:hlink>
      <a:folHlink>
        <a:srgbClr val="C1A56D"/>
      </a:folHlink>
    </a:clrScheme>
    <a:fontScheme name="Custom 89">
      <a:majorFont>
        <a:latin typeface="Book Antiqua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satMod val="150000"/>
              </a:schemeClr>
            </a:gs>
            <a:gs pos="60000">
              <a:schemeClr val="phClr">
                <a:shade val="20000"/>
                <a:satMod val="25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12000"/>
                <a:satMod val="240000"/>
              </a:schemeClr>
              <a:schemeClr val="phClr"/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lassic book education presentation (widescreen)_Win32_v3" id="{4B7EA318-15E2-473F-9AB3-202EC7071CC7}" vid="{CC1661AE-A1F1-46A0-A328-D33A145270B8}"/>
    </a:ext>
  </a:extLst>
</a:theme>
</file>

<file path=ppt/theme/theme2.xml><?xml version="1.0" encoding="utf-8"?>
<a:theme xmlns:a="http://schemas.openxmlformats.org/drawingml/2006/main" name="Office Theme">
  <a:themeElements>
    <a:clrScheme name="BooksClassic_16x9">
      <a:dk1>
        <a:srgbClr val="6A3A20"/>
      </a:dk1>
      <a:lt1>
        <a:sysClr val="window" lastClr="FFFFFF"/>
      </a:lt1>
      <a:dk2>
        <a:srgbClr val="000000"/>
      </a:dk2>
      <a:lt2>
        <a:srgbClr val="FFEDB9"/>
      </a:lt2>
      <a:accent1>
        <a:srgbClr val="6A3A20"/>
      </a:accent1>
      <a:accent2>
        <a:srgbClr val="B4914C"/>
      </a:accent2>
      <a:accent3>
        <a:srgbClr val="610606"/>
      </a:accent3>
      <a:accent4>
        <a:srgbClr val="2B3742"/>
      </a:accent4>
      <a:accent5>
        <a:srgbClr val="787A41"/>
      </a:accent5>
      <a:accent6>
        <a:srgbClr val="B95E14"/>
      </a:accent6>
      <a:hlink>
        <a:srgbClr val="2B3742"/>
      </a:hlink>
      <a:folHlink>
        <a:srgbClr val="C1A56D"/>
      </a:folHlink>
    </a:clrScheme>
    <a:fontScheme name="Constantia">
      <a:maj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ooksClassic_16x9">
      <a:dk1>
        <a:srgbClr val="6A3A20"/>
      </a:dk1>
      <a:lt1>
        <a:sysClr val="window" lastClr="FFFFFF"/>
      </a:lt1>
      <a:dk2>
        <a:srgbClr val="000000"/>
      </a:dk2>
      <a:lt2>
        <a:srgbClr val="FFEDB9"/>
      </a:lt2>
      <a:accent1>
        <a:srgbClr val="6A3A20"/>
      </a:accent1>
      <a:accent2>
        <a:srgbClr val="B4914C"/>
      </a:accent2>
      <a:accent3>
        <a:srgbClr val="610606"/>
      </a:accent3>
      <a:accent4>
        <a:srgbClr val="2B3742"/>
      </a:accent4>
      <a:accent5>
        <a:srgbClr val="787A41"/>
      </a:accent5>
      <a:accent6>
        <a:srgbClr val="B95E14"/>
      </a:accent6>
      <a:hlink>
        <a:srgbClr val="2B3742"/>
      </a:hlink>
      <a:folHlink>
        <a:srgbClr val="C1A56D"/>
      </a:folHlink>
    </a:clrScheme>
    <a:fontScheme name="Constantia">
      <a:maj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6" ma:contentTypeDescription="Create a new document." ma:contentTypeScope="" ma:versionID="ac37c1753acd5e330d2062ccec26ea66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b340c7101c92c5120abd06486f94548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328458A3-99B8-4914-89E6-B86ADB0D7DF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9ACF9E2-7979-495A-9F5F-33F2C850074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66EAEDD-6865-458C-AB5E-1E0979B7BC44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{99E5B13D-D021-4C2C-971C-03FC81565D7F}TF494b6564-7c78-4ca3-8c60-7933eb38dad1336b9bc6_win32-eee54183cc64</Template>
  <TotalTime>336</TotalTime>
  <Words>12</Words>
  <Application>Microsoft Office PowerPoint</Application>
  <PresentationFormat>Custom</PresentationFormat>
  <Paragraphs>10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Book Antiqua</vt:lpstr>
      <vt:lpstr>Constantia</vt:lpstr>
      <vt:lpstr>Gill Sans MT</vt:lpstr>
      <vt:lpstr>Books Classic 16x9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Blaithin.Hurley</dc:creator>
  <cp:lastModifiedBy>Blaithin.Hurley</cp:lastModifiedBy>
  <cp:revision>27</cp:revision>
  <dcterms:created xsi:type="dcterms:W3CDTF">2026-02-17T17:10:59Z</dcterms:created>
  <dcterms:modified xsi:type="dcterms:W3CDTF">2026-03-15T14:52:22Z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