
<file path=[Content_Types].xml><?xml version="1.0" encoding="utf-8"?>
<Types xmlns="http://schemas.openxmlformats.org/package/2006/content-types">
  <Default Extension="mp4" ContentType="vide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59" r:id="rId1"/>
  </p:sldMasterIdLst>
  <p:notesMasterIdLst>
    <p:notesMasterId r:id="rId17"/>
  </p:notesMasterIdLst>
  <p:sldIdLst>
    <p:sldId id="256" r:id="rId2"/>
    <p:sldId id="257" r:id="rId3"/>
    <p:sldId id="259" r:id="rId4"/>
    <p:sldId id="261" r:id="rId5"/>
    <p:sldId id="262" r:id="rId6"/>
    <p:sldId id="263" r:id="rId7"/>
    <p:sldId id="264" r:id="rId8"/>
    <p:sldId id="265" r:id="rId9"/>
    <p:sldId id="266" r:id="rId10"/>
    <p:sldId id="267" r:id="rId11"/>
    <p:sldId id="269" r:id="rId12"/>
    <p:sldId id="270" r:id="rId13"/>
    <p:sldId id="272" r:id="rId14"/>
    <p:sldId id="273" r:id="rId15"/>
    <p:sldId id="274" r:id="rId16"/>
  </p:sldIdLst>
  <p:sldSz cx="9144000" cy="5143500" type="screen16x9"/>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5201" autoAdjust="0"/>
  </p:normalViewPr>
  <p:slideViewPr>
    <p:cSldViewPr snapToGrid="0">
      <p:cViewPr varScale="1">
        <p:scale>
          <a:sx n="109" d="100"/>
          <a:sy n="109" d="100"/>
        </p:scale>
        <p:origin x="462" y="90"/>
      </p:cViewPr>
      <p:guideLst>
        <p:guide orient="horz" pos="162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p:cNvGrpSpPr/>
        <p:nvPr/>
      </p:nvGrpSpPr>
      <p:grpSpPr>
        <a:xfrm>
          <a:off x="0" y="0"/>
          <a:ext cx="0" cy="0"/>
          <a:chOff x="0" y="0"/>
          <a:chExt cx="0" cy="0"/>
        </a:xfrm>
      </p:grpSpPr>
      <p:sp>
        <p:nvSpPr>
          <p:cNvPr id="51" name="Google Shape;51;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 name="Google Shape;52;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
        <p:cNvGrpSpPr/>
        <p:nvPr/>
      </p:nvGrpSpPr>
      <p:grpSpPr>
        <a:xfrm>
          <a:off x="0" y="0"/>
          <a:ext cx="0" cy="0"/>
          <a:chOff x="0" y="0"/>
          <a:chExt cx="0" cy="0"/>
        </a:xfrm>
      </p:grpSpPr>
      <p:sp>
        <p:nvSpPr>
          <p:cNvPr id="58" name="Google Shape;58;g3cc98fa8a97_0_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9" name="Google Shape;59;g3cc98fa8a97_0_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1"/>
        <p:cNvGrpSpPr/>
        <p:nvPr/>
      </p:nvGrpSpPr>
      <p:grpSpPr>
        <a:xfrm>
          <a:off x="0" y="0"/>
          <a:ext cx="0" cy="0"/>
          <a:chOff x="0" y="0"/>
          <a:chExt cx="0" cy="0"/>
        </a:xfrm>
      </p:grpSpPr>
      <p:sp>
        <p:nvSpPr>
          <p:cNvPr id="72" name="Google Shape;72;g3cc98fa8a97_0_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3" name="Google Shape;73;g3cc98fa8a97_0_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5"/>
        <p:cNvGrpSpPr/>
        <p:nvPr/>
      </p:nvGrpSpPr>
      <p:grpSpPr>
        <a:xfrm>
          <a:off x="0" y="0"/>
          <a:ext cx="0" cy="0"/>
          <a:chOff x="0" y="0"/>
          <a:chExt cx="0" cy="0"/>
        </a:xfrm>
      </p:grpSpPr>
      <p:sp>
        <p:nvSpPr>
          <p:cNvPr id="86" name="Google Shape;86;g3cc98fa8a97_0_2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7" name="Google Shape;87;g3cc98fa8a97_0_2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2"/>
        <p:cNvGrpSpPr/>
        <p:nvPr/>
      </p:nvGrpSpPr>
      <p:grpSpPr>
        <a:xfrm>
          <a:off x="0" y="0"/>
          <a:ext cx="0" cy="0"/>
          <a:chOff x="0" y="0"/>
          <a:chExt cx="0" cy="0"/>
        </a:xfrm>
      </p:grpSpPr>
      <p:sp>
        <p:nvSpPr>
          <p:cNvPr id="93" name="Google Shape;93;g3cc98fa8a97_0_2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4" name="Google Shape;94;g3cc98fa8a97_0_2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9"/>
        <p:cNvGrpSpPr/>
        <p:nvPr/>
      </p:nvGrpSpPr>
      <p:grpSpPr>
        <a:xfrm>
          <a:off x="0" y="0"/>
          <a:ext cx="0" cy="0"/>
          <a:chOff x="0" y="0"/>
          <a:chExt cx="0" cy="0"/>
        </a:xfrm>
      </p:grpSpPr>
      <p:sp>
        <p:nvSpPr>
          <p:cNvPr id="100" name="Google Shape;100;g3cc98fa8a97_0_3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1" name="Google Shape;101;g3cc98fa8a97_0_3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6"/>
        <p:cNvGrpSpPr/>
        <p:nvPr/>
      </p:nvGrpSpPr>
      <p:grpSpPr>
        <a:xfrm>
          <a:off x="0" y="0"/>
          <a:ext cx="0" cy="0"/>
          <a:chOff x="0" y="0"/>
          <a:chExt cx="0" cy="0"/>
        </a:xfrm>
      </p:grpSpPr>
      <p:sp>
        <p:nvSpPr>
          <p:cNvPr id="107" name="Google Shape;107;g3cc98fa8a97_0_3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8" name="Google Shape;108;g3cc98fa8a97_0_3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3"/>
        <p:cNvGrpSpPr/>
        <p:nvPr/>
      </p:nvGrpSpPr>
      <p:grpSpPr>
        <a:xfrm>
          <a:off x="0" y="0"/>
          <a:ext cx="0" cy="0"/>
          <a:chOff x="0" y="0"/>
          <a:chExt cx="0" cy="0"/>
        </a:xfrm>
      </p:grpSpPr>
      <p:sp>
        <p:nvSpPr>
          <p:cNvPr id="114" name="Google Shape;114;g3cc98fa8a97_0_4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5" name="Google Shape;115;g3cc98fa8a97_0_4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0"/>
        <p:cNvGrpSpPr/>
        <p:nvPr/>
      </p:nvGrpSpPr>
      <p:grpSpPr>
        <a:xfrm>
          <a:off x="0" y="0"/>
          <a:ext cx="0" cy="0"/>
          <a:chOff x="0" y="0"/>
          <a:chExt cx="0" cy="0"/>
        </a:xfrm>
      </p:grpSpPr>
      <p:sp>
        <p:nvSpPr>
          <p:cNvPr id="121" name="Google Shape;121;g3cc98fa8a97_0_4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2" name="Google Shape;122;g3cc98fa8a97_0_4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7"/>
        <p:cNvGrpSpPr/>
        <p:nvPr/>
      </p:nvGrpSpPr>
      <p:grpSpPr>
        <a:xfrm>
          <a:off x="0" y="0"/>
          <a:ext cx="0" cy="0"/>
          <a:chOff x="0" y="0"/>
          <a:chExt cx="0" cy="0"/>
        </a:xfrm>
      </p:grpSpPr>
      <p:sp>
        <p:nvSpPr>
          <p:cNvPr id="128" name="Google Shape;128;g3cc98fa8a97_0_5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9" name="Google Shape;129;g3cc98fa8a97_0_5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1"/>
        <p:cNvGrpSpPr/>
        <p:nvPr/>
      </p:nvGrpSpPr>
      <p:grpSpPr>
        <a:xfrm>
          <a:off x="0" y="0"/>
          <a:ext cx="0" cy="0"/>
          <a:chOff x="0" y="0"/>
          <a:chExt cx="0" cy="0"/>
        </a:xfrm>
      </p:grpSpPr>
      <p:sp>
        <p:nvSpPr>
          <p:cNvPr id="142" name="Google Shape;142;g3cc98fa8a97_0_6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3" name="Google Shape;143;g3cc98fa8a97_0_6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8"/>
        <p:cNvGrpSpPr/>
        <p:nvPr/>
      </p:nvGrpSpPr>
      <p:grpSpPr>
        <a:xfrm>
          <a:off x="0" y="0"/>
          <a:ext cx="0" cy="0"/>
          <a:chOff x="0" y="0"/>
          <a:chExt cx="0" cy="0"/>
        </a:xfrm>
      </p:grpSpPr>
      <p:sp>
        <p:nvSpPr>
          <p:cNvPr id="149" name="Google Shape;149;g3cc98fa8a97_0_6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0" name="Google Shape;150;g3cc98fa8a97_0_6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dirty="0"/>
              <a:t>The first thing I’d say, to managers especially, is let people try things. Playfulness isn’t unprofessional. Yes, libraries are spaces of serious academic research, but its also the space where students just hangout and have the craic, and your social platforms can reflect this. If you want to try something funny, go for it. The worst that can happen is the </a:t>
            </a:r>
            <a:r>
              <a:rPr lang="en-GB" dirty="0" err="1"/>
              <a:t>alghorithm</a:t>
            </a:r>
            <a:r>
              <a:rPr lang="en-GB" dirty="0"/>
              <a:t> ignores it, and we’ve definitely had that happen with thing we thought we do great numbers. Which brings me to my next point… </a:t>
            </a:r>
            <a:endParaRPr dirty="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2"/>
        <p:cNvGrpSpPr/>
        <p:nvPr/>
      </p:nvGrpSpPr>
      <p:grpSpPr>
        <a:xfrm>
          <a:off x="0" y="0"/>
          <a:ext cx="0" cy="0"/>
          <a:chOff x="0" y="0"/>
          <a:chExt cx="0" cy="0"/>
        </a:xfrm>
      </p:grpSpPr>
      <p:sp>
        <p:nvSpPr>
          <p:cNvPr id="163" name="Google Shape;163;g3cc98fa8a97_0_7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4" name="Google Shape;164;g3cc98fa8a97_0_7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9"/>
        <p:cNvGrpSpPr/>
        <p:nvPr/>
      </p:nvGrpSpPr>
      <p:grpSpPr>
        <a:xfrm>
          <a:off x="0" y="0"/>
          <a:ext cx="0" cy="0"/>
          <a:chOff x="0" y="0"/>
          <a:chExt cx="0" cy="0"/>
        </a:xfrm>
      </p:grpSpPr>
      <p:sp>
        <p:nvSpPr>
          <p:cNvPr id="170" name="Google Shape;170;g3cc98fa8a97_0_8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1" name="Google Shape;171;g3cc98fa8a97_0_8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lang="en-GB" dirty="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6"/>
        <p:cNvGrpSpPr/>
        <p:nvPr/>
      </p:nvGrpSpPr>
      <p:grpSpPr>
        <a:xfrm>
          <a:off x="0" y="0"/>
          <a:ext cx="0" cy="0"/>
          <a:chOff x="0" y="0"/>
          <a:chExt cx="0" cy="0"/>
        </a:xfrm>
      </p:grpSpPr>
      <p:sp>
        <p:nvSpPr>
          <p:cNvPr id="177" name="Google Shape;177;g3cc98fa8a97_0_8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8" name="Google Shape;178;g3cc98fa8a97_0_8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5" name="Google Shape;15;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19" name="Google Shape;19;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3" name="Google Shape;23;p5"/>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4" name="Google Shape;24;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0" name="Google Shape;30;p7"/>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rmAutofit/>
          </a:bodyPr>
          <a:lstStyle>
            <a:lvl1pPr marL="457200" lvl="0" indent="-304800">
              <a:spcBef>
                <a:spcPts val="0"/>
              </a:spcBef>
              <a:spcAft>
                <a:spcPts val="0"/>
              </a:spcAft>
              <a:buSzPts val="1200"/>
              <a:buChar char="●"/>
              <a:defRPr sz="12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31" name="Google Shape;31;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34" name="Google Shape;34;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9"/>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38" name="Google Shape;38;p9"/>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Google Shape;39;p9"/>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40" name="Google Shape;40;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rmAutofit/>
          </a:bodyPr>
          <a:lstStyle>
            <a:lvl1pPr marL="457200" lvl="0" indent="-228600">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normAutofit/>
          </a:bodyPr>
          <a:lstStyle>
            <a:lvl1pPr marL="457200" lvl="0" indent="-342900" algn="ctr">
              <a:spcBef>
                <a:spcPts val="0"/>
              </a:spcBef>
              <a:spcAft>
                <a:spcPts val="0"/>
              </a:spcAft>
              <a:buSzPts val="1800"/>
              <a:buChar char="●"/>
              <a:defRPr/>
            </a:lvl1pPr>
            <a:lvl2pPr marL="914400" lvl="1" indent="-317500" algn="ctr">
              <a:spcBef>
                <a:spcPts val="0"/>
              </a:spcBef>
              <a:spcAft>
                <a:spcPts val="0"/>
              </a:spcAft>
              <a:buSzPts val="1400"/>
              <a:buChar char="○"/>
              <a:defRPr/>
            </a:lvl2pPr>
            <a:lvl3pPr marL="1371600" lvl="2" indent="-317500" algn="ctr">
              <a:spcBef>
                <a:spcPts val="0"/>
              </a:spcBef>
              <a:spcAft>
                <a:spcPts val="0"/>
              </a:spcAft>
              <a:buSzPts val="1400"/>
              <a:buChar char="■"/>
              <a:defRPr/>
            </a:lvl3pPr>
            <a:lvl4pPr marL="1828800" lvl="3" indent="-317500" algn="ctr">
              <a:spcBef>
                <a:spcPts val="0"/>
              </a:spcBef>
              <a:spcAft>
                <a:spcPts val="0"/>
              </a:spcAft>
              <a:buSzPts val="1400"/>
              <a:buChar char="●"/>
              <a:defRPr/>
            </a:lvl4pPr>
            <a:lvl5pPr marL="2286000" lvl="4" indent="-317500" algn="ctr">
              <a:spcBef>
                <a:spcPts val="0"/>
              </a:spcBef>
              <a:spcAft>
                <a:spcPts val="0"/>
              </a:spcAft>
              <a:buSzPts val="1400"/>
              <a:buChar char="○"/>
              <a:defRPr/>
            </a:lvl5pPr>
            <a:lvl6pPr marL="2743200" lvl="5" indent="-317500" algn="ctr">
              <a:spcBef>
                <a:spcPts val="0"/>
              </a:spcBef>
              <a:spcAft>
                <a:spcPts val="0"/>
              </a:spcAft>
              <a:buSzPts val="1400"/>
              <a:buChar char="■"/>
              <a:defRPr/>
            </a:lvl6pPr>
            <a:lvl7pPr marL="3200400" lvl="6" indent="-317500" algn="ctr">
              <a:spcBef>
                <a:spcPts val="0"/>
              </a:spcBef>
              <a:spcAft>
                <a:spcPts val="0"/>
              </a:spcAft>
              <a:buSzPts val="1400"/>
              <a:buChar char="●"/>
              <a:defRPr/>
            </a:lvl7pPr>
            <a:lvl8pPr marL="3657600" lvl="7" indent="-317500" algn="ctr">
              <a:spcBef>
                <a:spcPts val="0"/>
              </a:spcBef>
              <a:spcAft>
                <a:spcPts val="0"/>
              </a:spcAft>
              <a:buSzPts val="1400"/>
              <a:buChar char="○"/>
              <a:defRPr/>
            </a:lvl8pPr>
            <a:lvl9pPr marL="4114800" lvl="8" indent="-317500" algn="ctr">
              <a:spcBef>
                <a:spcPts val="0"/>
              </a:spcBef>
              <a:spcAft>
                <a:spcPts val="0"/>
              </a:spcAft>
              <a:buSzPts val="1400"/>
              <a:buChar char="■"/>
              <a:defRPr/>
            </a:lvl9pPr>
          </a:lstStyle>
          <a:p>
            <a:endParaRPr/>
          </a:p>
        </p:txBody>
      </p:sp>
      <p:sp>
        <p:nvSpPr>
          <p:cNvPr id="47" name="Google Shape;47;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0"/>
              </a:spcBef>
              <a:spcAft>
                <a:spcPts val="0"/>
              </a:spcAft>
              <a:buClr>
                <a:schemeClr val="dk2"/>
              </a:buClr>
              <a:buSzPts val="1400"/>
              <a:buChar char="○"/>
              <a:defRPr>
                <a:solidFill>
                  <a:schemeClr val="dk2"/>
                </a:solidFill>
              </a:defRPr>
            </a:lvl2pPr>
            <a:lvl3pPr marL="1371600" lvl="2" indent="-317500">
              <a:lnSpc>
                <a:spcPct val="115000"/>
              </a:lnSpc>
              <a:spcBef>
                <a:spcPts val="0"/>
              </a:spcBef>
              <a:spcAft>
                <a:spcPts val="0"/>
              </a:spcAft>
              <a:buClr>
                <a:schemeClr val="dk2"/>
              </a:buClr>
              <a:buSzPts val="1400"/>
              <a:buChar char="■"/>
              <a:defRPr>
                <a:solidFill>
                  <a:schemeClr val="dk2"/>
                </a:solidFill>
              </a:defRPr>
            </a:lvl3pPr>
            <a:lvl4pPr marL="1828800" lvl="3" indent="-317500">
              <a:lnSpc>
                <a:spcPct val="115000"/>
              </a:lnSpc>
              <a:spcBef>
                <a:spcPts val="0"/>
              </a:spcBef>
              <a:spcAft>
                <a:spcPts val="0"/>
              </a:spcAft>
              <a:buClr>
                <a:schemeClr val="dk2"/>
              </a:buClr>
              <a:buSzPts val="1400"/>
              <a:buChar char="●"/>
              <a:defRPr>
                <a:solidFill>
                  <a:schemeClr val="dk2"/>
                </a:solidFill>
              </a:defRPr>
            </a:lvl4pPr>
            <a:lvl5pPr marL="2286000" lvl="4" indent="-317500">
              <a:lnSpc>
                <a:spcPct val="115000"/>
              </a:lnSpc>
              <a:spcBef>
                <a:spcPts val="0"/>
              </a:spcBef>
              <a:spcAft>
                <a:spcPts val="0"/>
              </a:spcAft>
              <a:buClr>
                <a:schemeClr val="dk2"/>
              </a:buClr>
              <a:buSzPts val="1400"/>
              <a:buChar char="○"/>
              <a:defRPr>
                <a:solidFill>
                  <a:schemeClr val="dk2"/>
                </a:solidFill>
              </a:defRPr>
            </a:lvl5pPr>
            <a:lvl6pPr marL="2743200" lvl="5" indent="-317500">
              <a:lnSpc>
                <a:spcPct val="115000"/>
              </a:lnSpc>
              <a:spcBef>
                <a:spcPts val="0"/>
              </a:spcBef>
              <a:spcAft>
                <a:spcPts val="0"/>
              </a:spcAft>
              <a:buClr>
                <a:schemeClr val="dk2"/>
              </a:buClr>
              <a:buSzPts val="1400"/>
              <a:buChar char="■"/>
              <a:defRPr>
                <a:solidFill>
                  <a:schemeClr val="dk2"/>
                </a:solidFill>
              </a:defRPr>
            </a:lvl6pPr>
            <a:lvl7pPr marL="3200400" lvl="6" indent="-317500">
              <a:lnSpc>
                <a:spcPct val="115000"/>
              </a:lnSpc>
              <a:spcBef>
                <a:spcPts val="0"/>
              </a:spcBef>
              <a:spcAft>
                <a:spcPts val="0"/>
              </a:spcAft>
              <a:buClr>
                <a:schemeClr val="dk2"/>
              </a:buClr>
              <a:buSzPts val="1400"/>
              <a:buChar char="●"/>
              <a:defRPr>
                <a:solidFill>
                  <a:schemeClr val="dk2"/>
                </a:solidFill>
              </a:defRPr>
            </a:lvl7pPr>
            <a:lvl8pPr marL="3657600" lvl="7" indent="-317500">
              <a:lnSpc>
                <a:spcPct val="115000"/>
              </a:lnSpc>
              <a:spcBef>
                <a:spcPts val="0"/>
              </a:spcBef>
              <a:spcAft>
                <a:spcPts val="0"/>
              </a:spcAft>
              <a:buClr>
                <a:schemeClr val="dk2"/>
              </a:buClr>
              <a:buSzPts val="1400"/>
              <a:buChar char="○"/>
              <a:defRPr>
                <a:solidFill>
                  <a:schemeClr val="dk2"/>
                </a:solidFill>
              </a:defRPr>
            </a:lvl8pPr>
            <a:lvl9pPr marL="4114800" lvl="8" indent="-317500">
              <a:lnSpc>
                <a:spcPct val="115000"/>
              </a:lnSpc>
              <a:spcBef>
                <a:spcPts val="0"/>
              </a:spcBef>
              <a:spcAft>
                <a:spcPts val="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lvl="0" indent="0" algn="r" rtl="0">
              <a:spcBef>
                <a:spcPts val="0"/>
              </a:spcBef>
              <a:spcAft>
                <a:spcPts val="0"/>
              </a:spcAft>
              <a:buNone/>
            </a:pPr>
            <a:fld id="{00000000-1234-1234-1234-123412341234}" type="slidenum">
              <a:rPr lang="en-GB"/>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video" Target="../media/media2.mp4"/><Relationship Id="rId1" Type="http://schemas.microsoft.com/office/2007/relationships/media" Target="../media/media2.mp4"/><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video" Target="../media/media3.mp4"/><Relationship Id="rId1" Type="http://schemas.microsoft.com/office/2007/relationships/media" Target="../media/media3.mp4"/><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video" Target="../media/media4.mp4"/><Relationship Id="rId1" Type="http://schemas.microsoft.com/office/2007/relationships/media" Target="../media/media4.mp4"/><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53"/>
        <p:cNvGrpSpPr/>
        <p:nvPr/>
      </p:nvGrpSpPr>
      <p:grpSpPr>
        <a:xfrm>
          <a:off x="0" y="0"/>
          <a:ext cx="0" cy="0"/>
          <a:chOff x="0" y="0"/>
          <a:chExt cx="0" cy="0"/>
        </a:xfrm>
      </p:grpSpPr>
      <p:sp>
        <p:nvSpPr>
          <p:cNvPr id="54" name="Google Shape;54;p13"/>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rmAutofit/>
          </a:bodyPr>
          <a:lstStyle/>
          <a:p>
            <a:pPr marL="0" lvl="0" indent="0" algn="ctr" rtl="0">
              <a:spcBef>
                <a:spcPts val="0"/>
              </a:spcBef>
              <a:spcAft>
                <a:spcPts val="0"/>
              </a:spcAft>
              <a:buNone/>
            </a:pPr>
            <a:endParaRPr/>
          </a:p>
        </p:txBody>
      </p:sp>
      <p:sp>
        <p:nvSpPr>
          <p:cNvPr id="55" name="Google Shape;55;p13"/>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rmAutofit/>
          </a:bodyPr>
          <a:lstStyle/>
          <a:p>
            <a:pPr marL="0" lvl="0" indent="0" algn="ctr" rtl="0">
              <a:spcBef>
                <a:spcPts val="0"/>
              </a:spcBef>
              <a:spcAft>
                <a:spcPts val="0"/>
              </a:spcAft>
              <a:buNone/>
            </a:pPr>
            <a:endParaRPr/>
          </a:p>
        </p:txBody>
      </p:sp>
      <p:pic>
        <p:nvPicPr>
          <p:cNvPr id="5" name="Picture 4">
            <a:extLst>
              <a:ext uri="{FF2B5EF4-FFF2-40B4-BE49-F238E27FC236}">
                <a16:creationId xmlns:a16="http://schemas.microsoft.com/office/drawing/2014/main" id="{06EB15E2-2796-280B-998E-5806EBC2355F}"/>
              </a:ext>
            </a:extLst>
          </p:cNvPr>
          <p:cNvPicPr>
            <a:picLocks noChangeAspect="1"/>
          </p:cNvPicPr>
          <p:nvPr/>
        </p:nvPicPr>
        <p:blipFill>
          <a:blip r:embed="rId3"/>
          <a:stretch>
            <a:fillRect/>
          </a:stretch>
        </p:blipFill>
        <p:spPr>
          <a:xfrm>
            <a:off x="0" y="0"/>
            <a:ext cx="9144000" cy="514350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60"/>
        <p:cNvGrpSpPr/>
        <p:nvPr/>
      </p:nvGrpSpPr>
      <p:grpSpPr>
        <a:xfrm>
          <a:off x="0" y="0"/>
          <a:ext cx="0" cy="0"/>
          <a:chOff x="0" y="0"/>
          <a:chExt cx="0" cy="0"/>
        </a:xfrm>
      </p:grpSpPr>
      <p:sp>
        <p:nvSpPr>
          <p:cNvPr id="61" name="Google Shape;61;p1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endParaRPr/>
          </a:p>
        </p:txBody>
      </p:sp>
      <p:sp>
        <p:nvSpPr>
          <p:cNvPr id="62" name="Google Shape;62;p1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p>
            <a:pPr marL="0" lvl="0" indent="0" algn="l" rtl="0">
              <a:spcBef>
                <a:spcPts val="0"/>
              </a:spcBef>
              <a:spcAft>
                <a:spcPts val="1200"/>
              </a:spcAft>
              <a:buNone/>
            </a:pPr>
            <a:endParaRPr/>
          </a:p>
        </p:txBody>
      </p:sp>
      <p:pic>
        <p:nvPicPr>
          <p:cNvPr id="3" name="Picture 2">
            <a:extLst>
              <a:ext uri="{FF2B5EF4-FFF2-40B4-BE49-F238E27FC236}">
                <a16:creationId xmlns:a16="http://schemas.microsoft.com/office/drawing/2014/main" id="{CBBA1042-86AE-4CCD-D6F6-5C386A24C3F8}"/>
              </a:ext>
            </a:extLst>
          </p:cNvPr>
          <p:cNvPicPr>
            <a:picLocks noChangeAspect="1"/>
          </p:cNvPicPr>
          <p:nvPr/>
        </p:nvPicPr>
        <p:blipFill>
          <a:blip r:embed="rId3"/>
          <a:stretch>
            <a:fillRect/>
          </a:stretch>
        </p:blipFill>
        <p:spPr>
          <a:xfrm>
            <a:off x="0" y="0"/>
            <a:ext cx="9144000" cy="5143500"/>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74"/>
        <p:cNvGrpSpPr/>
        <p:nvPr/>
      </p:nvGrpSpPr>
      <p:grpSpPr>
        <a:xfrm>
          <a:off x="0" y="0"/>
          <a:ext cx="0" cy="0"/>
          <a:chOff x="0" y="0"/>
          <a:chExt cx="0" cy="0"/>
        </a:xfrm>
      </p:grpSpPr>
      <p:sp>
        <p:nvSpPr>
          <p:cNvPr id="75" name="Google Shape;75;p1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endParaRPr/>
          </a:p>
        </p:txBody>
      </p:sp>
      <p:sp>
        <p:nvSpPr>
          <p:cNvPr id="76" name="Google Shape;76;p16"/>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p>
            <a:pPr marL="0" lvl="0" indent="0" algn="l" rtl="0">
              <a:spcBef>
                <a:spcPts val="0"/>
              </a:spcBef>
              <a:spcAft>
                <a:spcPts val="1200"/>
              </a:spcAft>
              <a:buNone/>
            </a:pPr>
            <a:endParaRPr/>
          </a:p>
        </p:txBody>
      </p:sp>
      <p:pic>
        <p:nvPicPr>
          <p:cNvPr id="77" name="Google Shape;77;p16" title="What wasn't working.png"/>
          <p:cNvPicPr preferRelativeResize="0"/>
          <p:nvPr/>
        </p:nvPicPr>
        <p:blipFill>
          <a:blip r:embed="rId3">
            <a:alphaModFix/>
          </a:blip>
          <a:stretch>
            <a:fillRect/>
          </a:stretch>
        </p:blipFill>
        <p:spPr>
          <a:xfrm>
            <a:off x="0" y="0"/>
            <a:ext cx="9144000" cy="5143500"/>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88"/>
        <p:cNvGrpSpPr/>
        <p:nvPr/>
      </p:nvGrpSpPr>
      <p:grpSpPr>
        <a:xfrm>
          <a:off x="0" y="0"/>
          <a:ext cx="0" cy="0"/>
          <a:chOff x="0" y="0"/>
          <a:chExt cx="0" cy="0"/>
        </a:xfrm>
      </p:grpSpPr>
      <p:sp>
        <p:nvSpPr>
          <p:cNvPr id="89" name="Google Shape;89;p18"/>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endParaRPr/>
          </a:p>
        </p:txBody>
      </p:sp>
      <p:sp>
        <p:nvSpPr>
          <p:cNvPr id="90" name="Google Shape;90;p18"/>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p>
            <a:pPr marL="0" lvl="0" indent="0" algn="l" rtl="0">
              <a:spcBef>
                <a:spcPts val="0"/>
              </a:spcBef>
              <a:spcAft>
                <a:spcPts val="1200"/>
              </a:spcAft>
              <a:buNone/>
            </a:pPr>
            <a:endParaRPr/>
          </a:p>
        </p:txBody>
      </p:sp>
      <p:pic>
        <p:nvPicPr>
          <p:cNvPr id="91" name="Google Shape;91;p18" title="Adapt &amp; Pivot.png"/>
          <p:cNvPicPr preferRelativeResize="0"/>
          <p:nvPr/>
        </p:nvPicPr>
        <p:blipFill>
          <a:blip r:embed="rId3">
            <a:alphaModFix/>
          </a:blip>
          <a:stretch>
            <a:fillRect/>
          </a:stretch>
        </p:blipFill>
        <p:spPr>
          <a:xfrm>
            <a:off x="0" y="0"/>
            <a:ext cx="9144000" cy="5143500"/>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95"/>
        <p:cNvGrpSpPr/>
        <p:nvPr/>
      </p:nvGrpSpPr>
      <p:grpSpPr>
        <a:xfrm>
          <a:off x="0" y="0"/>
          <a:ext cx="0" cy="0"/>
          <a:chOff x="0" y="0"/>
          <a:chExt cx="0" cy="0"/>
        </a:xfrm>
      </p:grpSpPr>
      <p:sp>
        <p:nvSpPr>
          <p:cNvPr id="96" name="Google Shape;96;p19"/>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endParaRPr/>
          </a:p>
        </p:txBody>
      </p:sp>
      <p:sp>
        <p:nvSpPr>
          <p:cNvPr id="97" name="Google Shape;97;p19"/>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p>
            <a:pPr marL="0" lvl="0" indent="0" algn="l" rtl="0">
              <a:spcBef>
                <a:spcPts val="0"/>
              </a:spcBef>
              <a:spcAft>
                <a:spcPts val="1200"/>
              </a:spcAft>
              <a:buNone/>
            </a:pPr>
            <a:endParaRPr/>
          </a:p>
        </p:txBody>
      </p:sp>
      <p:pic>
        <p:nvPicPr>
          <p:cNvPr id="98" name="Google Shape;98;p19" title="UCD post.png"/>
          <p:cNvPicPr preferRelativeResize="0"/>
          <p:nvPr/>
        </p:nvPicPr>
        <p:blipFill>
          <a:blip r:embed="rId5">
            <a:alphaModFix/>
          </a:blip>
          <a:stretch>
            <a:fillRect/>
          </a:stretch>
        </p:blipFill>
        <p:spPr>
          <a:xfrm>
            <a:off x="0" y="0"/>
            <a:ext cx="9144000" cy="5143500"/>
          </a:xfrm>
          <a:prstGeom prst="rect">
            <a:avLst/>
          </a:prstGeom>
          <a:noFill/>
          <a:ln>
            <a:noFill/>
          </a:ln>
        </p:spPr>
      </p:pic>
      <p:pic>
        <p:nvPicPr>
          <p:cNvPr id="2" name="1000114617">
            <a:hlinkClick r:id="" action="ppaction://media"/>
            <a:extLst>
              <a:ext uri="{FF2B5EF4-FFF2-40B4-BE49-F238E27FC236}">
                <a16:creationId xmlns:a16="http://schemas.microsoft.com/office/drawing/2014/main" id="{471844D7-D069-BE6F-0C74-DEEFD88C7B41}"/>
              </a:ext>
            </a:extLst>
          </p:cNvPr>
          <p:cNvPicPr>
            <a:picLocks noChangeAspect="1"/>
          </p:cNvPicPr>
          <p:nvPr>
            <a:videoFile r:link="rId2"/>
            <p:extLst>
              <p:ext uri="{DAA4B4D4-6D71-4841-9C94-3DE7FCFB9230}">
                <p14:media xmlns:p14="http://schemas.microsoft.com/office/powerpoint/2010/main" r:embed="rId1"/>
              </p:ext>
            </p:extLst>
          </p:nvPr>
        </p:nvPicPr>
        <p:blipFill>
          <a:blip r:embed="rId6"/>
          <a:stretch>
            <a:fillRect/>
          </a:stretch>
        </p:blipFill>
        <p:spPr>
          <a:xfrm>
            <a:off x="424032" y="912868"/>
            <a:ext cx="2191884" cy="3895613"/>
          </a:xfrm>
          <a:prstGeom prst="round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5790"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02"/>
        <p:cNvGrpSpPr/>
        <p:nvPr/>
      </p:nvGrpSpPr>
      <p:grpSpPr>
        <a:xfrm>
          <a:off x="0" y="0"/>
          <a:ext cx="0" cy="0"/>
          <a:chOff x="0" y="0"/>
          <a:chExt cx="0" cy="0"/>
        </a:xfrm>
      </p:grpSpPr>
      <p:sp>
        <p:nvSpPr>
          <p:cNvPr id="103" name="Google Shape;103;p20"/>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endParaRPr/>
          </a:p>
        </p:txBody>
      </p:sp>
      <p:sp>
        <p:nvSpPr>
          <p:cNvPr id="104" name="Google Shape;104;p20"/>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p>
            <a:pPr marL="0" lvl="0" indent="0" algn="l" rtl="0">
              <a:spcBef>
                <a:spcPts val="0"/>
              </a:spcBef>
              <a:spcAft>
                <a:spcPts val="1200"/>
              </a:spcAft>
              <a:buNone/>
            </a:pPr>
            <a:endParaRPr/>
          </a:p>
        </p:txBody>
      </p:sp>
      <p:pic>
        <p:nvPicPr>
          <p:cNvPr id="105" name="Google Shape;105;p20" title="Patrick Starr.png"/>
          <p:cNvPicPr preferRelativeResize="0"/>
          <p:nvPr/>
        </p:nvPicPr>
        <p:blipFill>
          <a:blip r:embed="rId5">
            <a:alphaModFix/>
          </a:blip>
          <a:stretch>
            <a:fillRect/>
          </a:stretch>
        </p:blipFill>
        <p:spPr>
          <a:xfrm>
            <a:off x="0" y="0"/>
            <a:ext cx="9144000" cy="5143500"/>
          </a:xfrm>
          <a:prstGeom prst="rect">
            <a:avLst/>
          </a:prstGeom>
          <a:noFill/>
          <a:ln>
            <a:noFill/>
          </a:ln>
        </p:spPr>
      </p:pic>
      <p:pic>
        <p:nvPicPr>
          <p:cNvPr id="2" name="2025 04 16 Students will say this healed me">
            <a:hlinkClick r:id="" action="ppaction://media"/>
            <a:extLst>
              <a:ext uri="{FF2B5EF4-FFF2-40B4-BE49-F238E27FC236}">
                <a16:creationId xmlns:a16="http://schemas.microsoft.com/office/drawing/2014/main" id="{3D48B70D-8CE6-CA58-99DF-53FDDA52DC8C}"/>
              </a:ext>
            </a:extLst>
          </p:cNvPr>
          <p:cNvPicPr>
            <a:picLocks noChangeAspect="1"/>
          </p:cNvPicPr>
          <p:nvPr>
            <a:videoFile r:link="rId2"/>
            <p:extLst>
              <p:ext uri="{DAA4B4D4-6D71-4841-9C94-3DE7FCFB9230}">
                <p14:media xmlns:p14="http://schemas.microsoft.com/office/powerpoint/2010/main" r:embed="rId1"/>
              </p:ext>
            </p:extLst>
          </p:nvPr>
        </p:nvPicPr>
        <p:blipFill>
          <a:blip r:embed="rId6"/>
          <a:stretch>
            <a:fillRect/>
          </a:stretch>
        </p:blipFill>
        <p:spPr>
          <a:xfrm>
            <a:off x="391759" y="903643"/>
            <a:ext cx="2215338" cy="3937298"/>
          </a:xfrm>
          <a:prstGeom prst="round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9700"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09"/>
        <p:cNvGrpSpPr/>
        <p:nvPr/>
      </p:nvGrpSpPr>
      <p:grpSpPr>
        <a:xfrm>
          <a:off x="0" y="0"/>
          <a:ext cx="0" cy="0"/>
          <a:chOff x="0" y="0"/>
          <a:chExt cx="0" cy="0"/>
        </a:xfrm>
      </p:grpSpPr>
      <p:sp>
        <p:nvSpPr>
          <p:cNvPr id="110" name="Google Shape;110;p21"/>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endParaRPr/>
          </a:p>
        </p:txBody>
      </p:sp>
      <p:sp>
        <p:nvSpPr>
          <p:cNvPr id="111" name="Google Shape;111;p21"/>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p>
            <a:pPr marL="0" lvl="0" indent="0" algn="l" rtl="0">
              <a:spcBef>
                <a:spcPts val="0"/>
              </a:spcBef>
              <a:spcAft>
                <a:spcPts val="1200"/>
              </a:spcAft>
              <a:buNone/>
            </a:pPr>
            <a:endParaRPr/>
          </a:p>
        </p:txBody>
      </p:sp>
      <p:pic>
        <p:nvPicPr>
          <p:cNvPr id="112" name="Google Shape;112;p21" title="Woodlock8.png"/>
          <p:cNvPicPr preferRelativeResize="0"/>
          <p:nvPr/>
        </p:nvPicPr>
        <p:blipFill>
          <a:blip r:embed="rId5">
            <a:alphaModFix/>
          </a:blip>
          <a:stretch>
            <a:fillRect/>
          </a:stretch>
        </p:blipFill>
        <p:spPr>
          <a:xfrm>
            <a:off x="0" y="0"/>
            <a:ext cx="9144000" cy="5143500"/>
          </a:xfrm>
          <a:prstGeom prst="rect">
            <a:avLst/>
          </a:prstGeom>
          <a:noFill/>
          <a:ln>
            <a:noFill/>
          </a:ln>
        </p:spPr>
      </p:pic>
      <p:pic>
        <p:nvPicPr>
          <p:cNvPr id="2" name="2025 02 21 You're so funny Woodlock">
            <a:hlinkClick r:id="" action="ppaction://media"/>
            <a:extLst>
              <a:ext uri="{FF2B5EF4-FFF2-40B4-BE49-F238E27FC236}">
                <a16:creationId xmlns:a16="http://schemas.microsoft.com/office/drawing/2014/main" id="{12B831FF-BD96-E716-B549-E2D3FA3BCD90}"/>
              </a:ext>
            </a:extLst>
          </p:cNvPr>
          <p:cNvPicPr>
            <a:picLocks noChangeAspect="1"/>
          </p:cNvPicPr>
          <p:nvPr>
            <a:videoFile r:link="rId2"/>
            <p:extLst>
              <p:ext uri="{DAA4B4D4-6D71-4841-9C94-3DE7FCFB9230}">
                <p14:media xmlns:p14="http://schemas.microsoft.com/office/powerpoint/2010/main" r:embed="rId1"/>
              </p:ext>
            </p:extLst>
          </p:nvPr>
        </p:nvPicPr>
        <p:blipFill>
          <a:blip r:embed="rId6"/>
          <a:stretch>
            <a:fillRect/>
          </a:stretch>
        </p:blipFill>
        <p:spPr>
          <a:xfrm>
            <a:off x="398033" y="917229"/>
            <a:ext cx="2221621" cy="3920507"/>
          </a:xfrm>
          <a:prstGeom prst="round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6618"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16"/>
        <p:cNvGrpSpPr/>
        <p:nvPr/>
      </p:nvGrpSpPr>
      <p:grpSpPr>
        <a:xfrm>
          <a:off x="0" y="0"/>
          <a:ext cx="0" cy="0"/>
          <a:chOff x="0" y="0"/>
          <a:chExt cx="0" cy="0"/>
        </a:xfrm>
      </p:grpSpPr>
      <p:sp>
        <p:nvSpPr>
          <p:cNvPr id="117" name="Google Shape;117;p22"/>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endParaRPr/>
          </a:p>
        </p:txBody>
      </p:sp>
      <p:sp>
        <p:nvSpPr>
          <p:cNvPr id="118" name="Google Shape;118;p22"/>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p>
            <a:pPr marL="0" lvl="0" indent="0" algn="l" rtl="0">
              <a:spcBef>
                <a:spcPts val="0"/>
              </a:spcBef>
              <a:spcAft>
                <a:spcPts val="1200"/>
              </a:spcAft>
              <a:buNone/>
            </a:pPr>
            <a:endParaRPr/>
          </a:p>
        </p:txBody>
      </p:sp>
      <p:pic>
        <p:nvPicPr>
          <p:cNvPr id="119" name="Google Shape;119;p22" title="10.png"/>
          <p:cNvPicPr preferRelativeResize="0"/>
          <p:nvPr/>
        </p:nvPicPr>
        <p:blipFill>
          <a:blip r:embed="rId3">
            <a:alphaModFix/>
          </a:blip>
          <a:stretch>
            <a:fillRect/>
          </a:stretch>
        </p:blipFill>
        <p:spPr>
          <a:xfrm>
            <a:off x="0" y="0"/>
            <a:ext cx="9144000" cy="5143500"/>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23"/>
        <p:cNvGrpSpPr/>
        <p:nvPr/>
      </p:nvGrpSpPr>
      <p:grpSpPr>
        <a:xfrm>
          <a:off x="0" y="0"/>
          <a:ext cx="0" cy="0"/>
          <a:chOff x="0" y="0"/>
          <a:chExt cx="0" cy="0"/>
        </a:xfrm>
      </p:grpSpPr>
      <p:sp>
        <p:nvSpPr>
          <p:cNvPr id="124" name="Google Shape;124;p23"/>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endParaRPr/>
          </a:p>
        </p:txBody>
      </p:sp>
      <p:sp>
        <p:nvSpPr>
          <p:cNvPr id="125" name="Google Shape;125;p23"/>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p>
            <a:pPr marL="0" lvl="0" indent="0" algn="l" rtl="0">
              <a:spcBef>
                <a:spcPts val="0"/>
              </a:spcBef>
              <a:spcAft>
                <a:spcPts val="1200"/>
              </a:spcAft>
              <a:buNone/>
            </a:pPr>
            <a:endParaRPr/>
          </a:p>
        </p:txBody>
      </p:sp>
      <p:pic>
        <p:nvPicPr>
          <p:cNvPr id="126" name="Google Shape;126;p23" title="11.png"/>
          <p:cNvPicPr preferRelativeResize="0"/>
          <p:nvPr/>
        </p:nvPicPr>
        <p:blipFill>
          <a:blip r:embed="rId3">
            <a:alphaModFix/>
          </a:blip>
          <a:stretch>
            <a:fillRect/>
          </a:stretch>
        </p:blipFill>
        <p:spPr>
          <a:xfrm>
            <a:off x="0" y="0"/>
            <a:ext cx="9144000" cy="5143500"/>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30"/>
        <p:cNvGrpSpPr/>
        <p:nvPr/>
      </p:nvGrpSpPr>
      <p:grpSpPr>
        <a:xfrm>
          <a:off x="0" y="0"/>
          <a:ext cx="0" cy="0"/>
          <a:chOff x="0" y="0"/>
          <a:chExt cx="0" cy="0"/>
        </a:xfrm>
      </p:grpSpPr>
      <p:sp>
        <p:nvSpPr>
          <p:cNvPr id="131" name="Google Shape;131;p2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endParaRPr/>
          </a:p>
        </p:txBody>
      </p:sp>
      <p:sp>
        <p:nvSpPr>
          <p:cNvPr id="132" name="Google Shape;132;p2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p>
            <a:pPr marL="0" lvl="0" indent="0" algn="l" rtl="0">
              <a:spcBef>
                <a:spcPts val="0"/>
              </a:spcBef>
              <a:spcAft>
                <a:spcPts val="1200"/>
              </a:spcAft>
              <a:buNone/>
            </a:pPr>
            <a:endParaRPr/>
          </a:p>
        </p:txBody>
      </p:sp>
      <p:pic>
        <p:nvPicPr>
          <p:cNvPr id="133" name="Google Shape;133;p24" title="12.png"/>
          <p:cNvPicPr preferRelativeResize="0"/>
          <p:nvPr/>
        </p:nvPicPr>
        <p:blipFill>
          <a:blip r:embed="rId3">
            <a:alphaModFix/>
          </a:blip>
          <a:stretch>
            <a:fillRect/>
          </a:stretch>
        </p:blipFill>
        <p:spPr>
          <a:xfrm>
            <a:off x="0" y="0"/>
            <a:ext cx="9144000" cy="5143500"/>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44"/>
        <p:cNvGrpSpPr/>
        <p:nvPr/>
      </p:nvGrpSpPr>
      <p:grpSpPr>
        <a:xfrm>
          <a:off x="0" y="0"/>
          <a:ext cx="0" cy="0"/>
          <a:chOff x="0" y="0"/>
          <a:chExt cx="0" cy="0"/>
        </a:xfrm>
      </p:grpSpPr>
      <p:sp>
        <p:nvSpPr>
          <p:cNvPr id="145" name="Google Shape;145;p2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endParaRPr/>
          </a:p>
        </p:txBody>
      </p:sp>
      <p:sp>
        <p:nvSpPr>
          <p:cNvPr id="146" name="Google Shape;146;p26"/>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p>
            <a:pPr marL="0" lvl="0" indent="0" algn="l" rtl="0">
              <a:spcBef>
                <a:spcPts val="0"/>
              </a:spcBef>
              <a:spcAft>
                <a:spcPts val="1200"/>
              </a:spcAft>
              <a:buNone/>
            </a:pPr>
            <a:endParaRPr/>
          </a:p>
        </p:txBody>
      </p:sp>
      <p:pic>
        <p:nvPicPr>
          <p:cNvPr id="3" name="Picture 2">
            <a:extLst>
              <a:ext uri="{FF2B5EF4-FFF2-40B4-BE49-F238E27FC236}">
                <a16:creationId xmlns:a16="http://schemas.microsoft.com/office/drawing/2014/main" id="{F88B744F-A31A-AC7E-B9B8-C25283D57AE2}"/>
              </a:ext>
            </a:extLst>
          </p:cNvPr>
          <p:cNvPicPr>
            <a:picLocks noChangeAspect="1"/>
          </p:cNvPicPr>
          <p:nvPr/>
        </p:nvPicPr>
        <p:blipFill>
          <a:blip r:embed="rId3"/>
          <a:stretch>
            <a:fillRect/>
          </a:stretch>
        </p:blipFill>
        <p:spPr>
          <a:xfrm>
            <a:off x="0" y="0"/>
            <a:ext cx="9144000" cy="5143500"/>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51"/>
        <p:cNvGrpSpPr/>
        <p:nvPr/>
      </p:nvGrpSpPr>
      <p:grpSpPr>
        <a:xfrm>
          <a:off x="0" y="0"/>
          <a:ext cx="0" cy="0"/>
          <a:chOff x="0" y="0"/>
          <a:chExt cx="0" cy="0"/>
        </a:xfrm>
      </p:grpSpPr>
      <p:sp>
        <p:nvSpPr>
          <p:cNvPr id="152" name="Google Shape;152;p27"/>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endParaRPr/>
          </a:p>
        </p:txBody>
      </p:sp>
      <p:sp>
        <p:nvSpPr>
          <p:cNvPr id="153" name="Google Shape;153;p27"/>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p>
            <a:pPr marL="0" lvl="0" indent="0" algn="l" rtl="0">
              <a:spcBef>
                <a:spcPts val="0"/>
              </a:spcBef>
              <a:spcAft>
                <a:spcPts val="1200"/>
              </a:spcAft>
              <a:buNone/>
            </a:pPr>
            <a:endParaRPr/>
          </a:p>
        </p:txBody>
      </p:sp>
      <p:pic>
        <p:nvPicPr>
          <p:cNvPr id="3" name="Picture 2">
            <a:extLst>
              <a:ext uri="{FF2B5EF4-FFF2-40B4-BE49-F238E27FC236}">
                <a16:creationId xmlns:a16="http://schemas.microsoft.com/office/drawing/2014/main" id="{91039706-EC37-166F-CBAC-0D28C2CEF2E7}"/>
              </a:ext>
            </a:extLst>
          </p:cNvPr>
          <p:cNvPicPr>
            <a:picLocks noChangeAspect="1"/>
          </p:cNvPicPr>
          <p:nvPr/>
        </p:nvPicPr>
        <p:blipFill>
          <a:blip r:embed="rId3"/>
          <a:stretch>
            <a:fillRect/>
          </a:stretch>
        </p:blipFill>
        <p:spPr>
          <a:xfrm>
            <a:off x="0" y="0"/>
            <a:ext cx="9144000" cy="5143500"/>
          </a:xfrm>
          <a:prstGeom prst="rect">
            <a:avLst/>
          </a:prstGeo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65"/>
        <p:cNvGrpSpPr/>
        <p:nvPr/>
      </p:nvGrpSpPr>
      <p:grpSpPr>
        <a:xfrm>
          <a:off x="0" y="0"/>
          <a:ext cx="0" cy="0"/>
          <a:chOff x="0" y="0"/>
          <a:chExt cx="0" cy="0"/>
        </a:xfrm>
      </p:grpSpPr>
      <p:sp>
        <p:nvSpPr>
          <p:cNvPr id="166" name="Google Shape;166;p29"/>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endParaRPr/>
          </a:p>
        </p:txBody>
      </p:sp>
      <p:sp>
        <p:nvSpPr>
          <p:cNvPr id="167" name="Google Shape;167;p29"/>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p>
            <a:pPr marL="0" lvl="0" indent="0" algn="l" rtl="0">
              <a:spcBef>
                <a:spcPts val="0"/>
              </a:spcBef>
              <a:spcAft>
                <a:spcPts val="1200"/>
              </a:spcAft>
              <a:buNone/>
            </a:pPr>
            <a:endParaRPr dirty="0"/>
          </a:p>
        </p:txBody>
      </p:sp>
      <p:pic>
        <p:nvPicPr>
          <p:cNvPr id="3" name="Picture 2">
            <a:extLst>
              <a:ext uri="{FF2B5EF4-FFF2-40B4-BE49-F238E27FC236}">
                <a16:creationId xmlns:a16="http://schemas.microsoft.com/office/drawing/2014/main" id="{E7FAA86E-5FEC-D124-D234-42523497F0EF}"/>
              </a:ext>
            </a:extLst>
          </p:cNvPr>
          <p:cNvPicPr>
            <a:picLocks noChangeAspect="1"/>
          </p:cNvPicPr>
          <p:nvPr/>
        </p:nvPicPr>
        <p:blipFill>
          <a:blip r:embed="rId3"/>
          <a:stretch>
            <a:fillRect/>
          </a:stretch>
        </p:blipFill>
        <p:spPr>
          <a:xfrm>
            <a:off x="0" y="0"/>
            <a:ext cx="9144000" cy="5143500"/>
          </a:xfrm>
          <a:prstGeom prst="rect">
            <a:avLst/>
          </a:prstGeom>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72"/>
        <p:cNvGrpSpPr/>
        <p:nvPr/>
      </p:nvGrpSpPr>
      <p:grpSpPr>
        <a:xfrm>
          <a:off x="0" y="0"/>
          <a:ext cx="0" cy="0"/>
          <a:chOff x="0" y="0"/>
          <a:chExt cx="0" cy="0"/>
        </a:xfrm>
      </p:grpSpPr>
      <p:sp>
        <p:nvSpPr>
          <p:cNvPr id="173" name="Google Shape;173;p30"/>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endParaRPr/>
          </a:p>
        </p:txBody>
      </p:sp>
      <p:sp>
        <p:nvSpPr>
          <p:cNvPr id="174" name="Google Shape;174;p30"/>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p>
            <a:pPr marL="0" lvl="0" indent="0" algn="l" rtl="0">
              <a:spcBef>
                <a:spcPts val="0"/>
              </a:spcBef>
              <a:spcAft>
                <a:spcPts val="1200"/>
              </a:spcAft>
              <a:buNone/>
            </a:pPr>
            <a:endParaRPr/>
          </a:p>
        </p:txBody>
      </p:sp>
      <p:pic>
        <p:nvPicPr>
          <p:cNvPr id="175" name="Google Shape;175;p30" title="18.png"/>
          <p:cNvPicPr preferRelativeResize="0"/>
          <p:nvPr/>
        </p:nvPicPr>
        <p:blipFill>
          <a:blip r:embed="rId5">
            <a:alphaModFix/>
          </a:blip>
          <a:stretch>
            <a:fillRect/>
          </a:stretch>
        </p:blipFill>
        <p:spPr>
          <a:xfrm>
            <a:off x="0" y="0"/>
            <a:ext cx="9144000" cy="5143500"/>
          </a:xfrm>
          <a:prstGeom prst="rect">
            <a:avLst/>
          </a:prstGeom>
          <a:noFill/>
          <a:ln>
            <a:noFill/>
          </a:ln>
        </p:spPr>
      </p:pic>
      <p:pic>
        <p:nvPicPr>
          <p:cNvPr id="2" name="1000005680">
            <a:hlinkClick r:id="" action="ppaction://media"/>
            <a:extLst>
              <a:ext uri="{FF2B5EF4-FFF2-40B4-BE49-F238E27FC236}">
                <a16:creationId xmlns:a16="http://schemas.microsoft.com/office/drawing/2014/main" id="{E26DB2CA-7CEF-8C40-8114-7856EABA4249}"/>
              </a:ext>
            </a:extLst>
          </p:cNvPr>
          <p:cNvPicPr>
            <a:picLocks noChangeAspect="1"/>
          </p:cNvPicPr>
          <p:nvPr>
            <a:videoFile r:link="rId2"/>
            <p:extLst>
              <p:ext uri="{DAA4B4D4-6D71-4841-9C94-3DE7FCFB9230}">
                <p14:media xmlns:p14="http://schemas.microsoft.com/office/powerpoint/2010/main" r:embed="rId1"/>
              </p:ext>
            </p:extLst>
          </p:nvPr>
        </p:nvPicPr>
        <p:blipFill>
          <a:blip r:embed="rId6"/>
          <a:stretch>
            <a:fillRect/>
          </a:stretch>
        </p:blipFill>
        <p:spPr>
          <a:xfrm>
            <a:off x="535780" y="1017725"/>
            <a:ext cx="3192820" cy="3991025"/>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60047"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79"/>
        <p:cNvGrpSpPr/>
        <p:nvPr/>
      </p:nvGrpSpPr>
      <p:grpSpPr>
        <a:xfrm>
          <a:off x="0" y="0"/>
          <a:ext cx="0" cy="0"/>
          <a:chOff x="0" y="0"/>
          <a:chExt cx="0" cy="0"/>
        </a:xfrm>
      </p:grpSpPr>
      <p:sp>
        <p:nvSpPr>
          <p:cNvPr id="180" name="Google Shape;180;p31"/>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endParaRPr/>
          </a:p>
        </p:txBody>
      </p:sp>
      <p:sp>
        <p:nvSpPr>
          <p:cNvPr id="181" name="Google Shape;181;p31"/>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p>
            <a:pPr marL="0" lvl="0" indent="0" algn="l" rtl="0">
              <a:spcBef>
                <a:spcPts val="0"/>
              </a:spcBef>
              <a:spcAft>
                <a:spcPts val="1200"/>
              </a:spcAft>
              <a:buNone/>
            </a:pPr>
            <a:endParaRPr/>
          </a:p>
        </p:txBody>
      </p:sp>
      <p:pic>
        <p:nvPicPr>
          <p:cNvPr id="182" name="Google Shape;182;p31" title="19.png"/>
          <p:cNvPicPr preferRelativeResize="0"/>
          <p:nvPr/>
        </p:nvPicPr>
        <p:blipFill>
          <a:blip r:embed="rId3">
            <a:alphaModFix/>
          </a:blip>
          <a:stretch>
            <a:fillRect/>
          </a:stretch>
        </p:blipFill>
        <p:spPr>
          <a:xfrm>
            <a:off x="0" y="0"/>
            <a:ext cx="9144000" cy="5143500"/>
          </a:xfrm>
          <a:prstGeom prst="rect">
            <a:avLst/>
          </a:prstGeom>
          <a:noFill/>
          <a:ln>
            <a:noFill/>
          </a:ln>
        </p:spPr>
      </p:pic>
    </p:spTree>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240</TotalTime>
  <Words>98</Words>
  <Application>Microsoft Office PowerPoint</Application>
  <PresentationFormat>On-screen Show (16:9)</PresentationFormat>
  <Paragraphs>1</Paragraphs>
  <Slides>15</Slides>
  <Notes>15</Notes>
  <HiddenSlides>0</HiddenSlides>
  <MMClips>4</MMClips>
  <ScaleCrop>false</ScaleCrop>
  <HeadingPairs>
    <vt:vector size="6" baseType="variant">
      <vt:variant>
        <vt:lpstr>Fonts Used</vt:lpstr>
      </vt:variant>
      <vt:variant>
        <vt:i4>1</vt:i4>
      </vt:variant>
      <vt:variant>
        <vt:lpstr>Theme</vt:lpstr>
      </vt:variant>
      <vt:variant>
        <vt:i4>1</vt:i4>
      </vt:variant>
      <vt:variant>
        <vt:lpstr>Slide Titles</vt:lpstr>
      </vt:variant>
      <vt:variant>
        <vt:i4>15</vt:i4>
      </vt:variant>
    </vt:vector>
  </HeadingPairs>
  <TitlesOfParts>
    <vt:vector size="17" baseType="lpstr">
      <vt:lpstr>Arial</vt:lpstr>
      <vt:lpstr>Simple Light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ModifiedBy>Grace O'Connor</cp:lastModifiedBy>
  <cp:revision>4</cp:revision>
  <dcterms:modified xsi:type="dcterms:W3CDTF">2026-03-23T09:10:45Z</dcterms:modified>
</cp:coreProperties>
</file>