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2"/>
  </p:sldMasterIdLst>
  <p:notesMasterIdLst>
    <p:notesMasterId r:id="rId8"/>
  </p:notesMasterIdLst>
  <p:handoutMasterIdLst>
    <p:handoutMasterId r:id="rId9"/>
  </p:handoutMasterIdLst>
  <p:sldIdLst>
    <p:sldId id="256" r:id="rId3"/>
    <p:sldId id="405" r:id="rId4"/>
    <p:sldId id="403" r:id="rId5"/>
    <p:sldId id="261" r:id="rId6"/>
    <p:sldId id="257" r:id="rId7"/>
  </p:sldIdLst>
  <p:sldSz cx="12192000" cy="6858000"/>
  <p:notesSz cx="6858000" cy="9144000"/>
  <p:custDataLst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0E0"/>
    <a:srgbClr val="5C5C5C"/>
    <a:srgbClr val="00AFD8"/>
    <a:srgbClr val="BABABA"/>
    <a:srgbClr val="262626"/>
    <a:srgbClr val="EEBE67"/>
    <a:srgbClr val="FCE183"/>
    <a:srgbClr val="C9C9C9"/>
    <a:srgbClr val="A6A6A6"/>
    <a:srgbClr val="F9DA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74"/>
  </p:normalViewPr>
  <p:slideViewPr>
    <p:cSldViewPr snapToGrid="0" snapToObjects="1">
      <p:cViewPr varScale="1">
        <p:scale>
          <a:sx n="100" d="100"/>
          <a:sy n="100" d="100"/>
        </p:scale>
        <p:origin x="1908" y="31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-279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notesMasters/notesMaster1.xml" Id="rId8" /><Relationship Type="http://schemas.openxmlformats.org/officeDocument/2006/relationships/theme" Target="theme/theme1.xml" Id="rId13" /><Relationship Type="http://schemas.openxmlformats.org/officeDocument/2006/relationships/slide" Target="slides/slide1.xml" Id="rId3" /><Relationship Type="http://schemas.openxmlformats.org/officeDocument/2006/relationships/slide" Target="slides/slide5.xml" Id="rId7" /><Relationship Type="http://schemas.openxmlformats.org/officeDocument/2006/relationships/viewProps" Target="viewProps.xml" Id="rId12" /><Relationship Type="http://schemas.openxmlformats.org/officeDocument/2006/relationships/slideMaster" Target="slideMasters/slideMaster1.xml" Id="rId2" /><Relationship Type="http://schemas.openxmlformats.org/officeDocument/2006/relationships/slide" Target="slides/slide4.xml" Id="rId6" /><Relationship Type="http://schemas.openxmlformats.org/officeDocument/2006/relationships/presProps" Target="presProps.xml" Id="rId11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handoutMaster" Target="handoutMasters/handoutMaster1.xml" Id="rId9" /><Relationship Type="http://schemas.openxmlformats.org/officeDocument/2006/relationships/tableStyles" Target="tableStyles.xml" Id="rId14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8FEA3-9B63-4C67-BF28-F840314F8E54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3F042-0AC2-434B-815A-7F5F722C74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049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9061C-C10A-481A-BAF7-679CA83D5345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35637-912A-4C72-8725-C075A9EB8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3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slideLayout1.xml><?xml version="1.0" encoding="utf-8"?>
<p:sldLayout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>
            <p:custDataLst>
              <p:tags r:id="rId1"/>
            </p:custDataLst>
          </p:nvPr>
        </p:nvSpPr>
        <p:spPr>
          <a:xfrm>
            <a:off x="0" y="0"/>
            <a:ext cx="381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361DD62-09DF-433C-BC62-B2F4C85358D6}"/>
              </a:ext>
            </a:extLst>
          </p:cNvPr>
          <p:cNvSpPr/>
          <p:nvPr userDrawn="1"/>
        </p:nvSpPr>
        <p:spPr>
          <a:xfrm>
            <a:off x="-3662517" y="0"/>
            <a:ext cx="13479706" cy="6858000"/>
          </a:xfrm>
          <a:custGeom>
            <a:avLst/>
            <a:gdLst>
              <a:gd name="connsiteX0" fmla="*/ 3662516 w 13479706"/>
              <a:gd name="connsiteY0" fmla="*/ 0 h 6858000"/>
              <a:gd name="connsiteX1" fmla="*/ 4378414 w 13479706"/>
              <a:gd name="connsiteY1" fmla="*/ 0 h 6858000"/>
              <a:gd name="connsiteX2" fmla="*/ 4378414 w 13479706"/>
              <a:gd name="connsiteY2" fmla="*/ 4 h 6858000"/>
              <a:gd name="connsiteX3" fmla="*/ 13479706 w 13479706"/>
              <a:gd name="connsiteY3" fmla="*/ 4 h 6858000"/>
              <a:gd name="connsiteX4" fmla="*/ 10783765 w 13479706"/>
              <a:gd name="connsiteY4" fmla="*/ 6857998 h 6858000"/>
              <a:gd name="connsiteX5" fmla="*/ 4378414 w 13479706"/>
              <a:gd name="connsiteY5" fmla="*/ 6857998 h 6858000"/>
              <a:gd name="connsiteX6" fmla="*/ 4378414 w 13479706"/>
              <a:gd name="connsiteY6" fmla="*/ 6858000 h 6858000"/>
              <a:gd name="connsiteX7" fmla="*/ 3662516 w 13479706"/>
              <a:gd name="connsiteY7" fmla="*/ 6858000 h 6858000"/>
              <a:gd name="connsiteX8" fmla="*/ 3662516 w 13479706"/>
              <a:gd name="connsiteY8" fmla="*/ 6857998 h 6858000"/>
              <a:gd name="connsiteX9" fmla="*/ 0 w 13479706"/>
              <a:gd name="connsiteY9" fmla="*/ 6857998 h 6858000"/>
              <a:gd name="connsiteX10" fmla="*/ 0 w 13479706"/>
              <a:gd name="connsiteY10" fmla="*/ 6857997 h 6858000"/>
              <a:gd name="connsiteX11" fmla="*/ 3662516 w 13479706"/>
              <a:gd name="connsiteY11" fmla="*/ 6857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479706" h="6858000">
                <a:moveTo>
                  <a:pt x="3662516" y="0"/>
                </a:moveTo>
                <a:lnTo>
                  <a:pt x="4378414" y="0"/>
                </a:lnTo>
                <a:lnTo>
                  <a:pt x="4378414" y="4"/>
                </a:lnTo>
                <a:lnTo>
                  <a:pt x="13479706" y="4"/>
                </a:lnTo>
                <a:lnTo>
                  <a:pt x="10783765" y="6857998"/>
                </a:lnTo>
                <a:lnTo>
                  <a:pt x="4378414" y="6857998"/>
                </a:lnTo>
                <a:lnTo>
                  <a:pt x="4378414" y="6858000"/>
                </a:lnTo>
                <a:lnTo>
                  <a:pt x="3662516" y="6858000"/>
                </a:lnTo>
                <a:lnTo>
                  <a:pt x="3662516" y="6857998"/>
                </a:lnTo>
                <a:lnTo>
                  <a:pt x="0" y="6857998"/>
                </a:lnTo>
                <a:lnTo>
                  <a:pt x="0" y="6857997"/>
                </a:lnTo>
                <a:lnTo>
                  <a:pt x="3662516" y="6857997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594873" y="1419159"/>
            <a:ext cx="7444227" cy="1560286"/>
          </a:xfrm>
        </p:spPr>
        <p:txBody>
          <a:bodyPr anchor="t">
            <a:noAutofit/>
          </a:bodyPr>
          <a:lstStyle>
            <a:lvl1pPr algn="l">
              <a:defRPr sz="54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94873" y="3261661"/>
            <a:ext cx="6081032" cy="401700"/>
          </a:xfrm>
        </p:spPr>
        <p:txBody>
          <a:bodyPr anchor="t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D686C21-0A5C-40D7-B11F-0E2E93FBFB6B}"/>
              </a:ext>
            </a:extLst>
          </p:cNvPr>
          <p:cNvCxnSpPr>
            <a:cxnSpLocks/>
          </p:cNvCxnSpPr>
          <p:nvPr userDrawn="1"/>
        </p:nvCxnSpPr>
        <p:spPr>
          <a:xfrm>
            <a:off x="715897" y="2998372"/>
            <a:ext cx="483717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30DE4E5-4046-4336-A480-13C54C6C8F2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95313" y="3751707"/>
            <a:ext cx="6080125" cy="40163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speaker name</a:t>
            </a:r>
            <a:endParaRPr lang="en-IE" dirty="0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F4CDE8C6-E5FA-4FE9-9049-5866C4C8EB1E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95313" y="4241690"/>
            <a:ext cx="6080125" cy="40163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presentation date</a:t>
            </a:r>
            <a:endParaRPr lang="en-I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C6F57CA-5331-4A41-9672-FB248A749D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819" y="4869362"/>
            <a:ext cx="5954619" cy="14749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BD68B1-A78C-40C1-9C26-A67132F416C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897" y="776919"/>
            <a:ext cx="2779654" cy="416205"/>
          </a:xfrm>
          <a:prstGeom prst="rect">
            <a:avLst/>
          </a:prstGeom>
        </p:spPr>
      </p:pic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47BA8C32-06BA-4030-A70E-A16FD0A8937E}"/>
              </a:ext>
            </a:extLst>
          </p:cNvPr>
          <p:cNvSpPr/>
          <p:nvPr userDrawn="1"/>
        </p:nvSpPr>
        <p:spPr>
          <a:xfrm>
            <a:off x="7114257" y="134069"/>
            <a:ext cx="2817973" cy="6726398"/>
          </a:xfrm>
          <a:custGeom>
            <a:avLst/>
            <a:gdLst>
              <a:gd name="connsiteX0" fmla="*/ 0 w 9106434"/>
              <a:gd name="connsiteY0" fmla="*/ 0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0 w 9106434"/>
              <a:gd name="connsiteY4" fmla="*/ 0 h 6722783"/>
              <a:gd name="connsiteX0" fmla="*/ 8875059 w 9106434"/>
              <a:gd name="connsiteY0" fmla="*/ 10758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875059 w 9106434"/>
              <a:gd name="connsiteY4" fmla="*/ 10758 h 6722783"/>
              <a:gd name="connsiteX0" fmla="*/ 8936971 w 9106434"/>
              <a:gd name="connsiteY0" fmla="*/ 3614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936971 w 9106434"/>
              <a:gd name="connsiteY4" fmla="*/ 3614 h 6722783"/>
              <a:gd name="connsiteX0" fmla="*/ 8946496 w 9106434"/>
              <a:gd name="connsiteY0" fmla="*/ 0 h 6723931"/>
              <a:gd name="connsiteX1" fmla="*/ 9106434 w 9106434"/>
              <a:gd name="connsiteY1" fmla="*/ 1148 h 6723931"/>
              <a:gd name="connsiteX2" fmla="*/ 6463646 w 9106434"/>
              <a:gd name="connsiteY2" fmla="*/ 6723931 h 6723931"/>
              <a:gd name="connsiteX3" fmla="*/ 0 w 9106434"/>
              <a:gd name="connsiteY3" fmla="*/ 6723931 h 6723931"/>
              <a:gd name="connsiteX4" fmla="*/ 8946496 w 9106434"/>
              <a:gd name="connsiteY4" fmla="*/ 0 h 6723931"/>
              <a:gd name="connsiteX0" fmla="*/ 8951258 w 9106434"/>
              <a:gd name="connsiteY0" fmla="*/ 1233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951258 w 9106434"/>
              <a:gd name="connsiteY4" fmla="*/ 1233 h 6722783"/>
              <a:gd name="connsiteX0" fmla="*/ 8946495 w 9106434"/>
              <a:gd name="connsiteY0" fmla="*/ 0 h 6726313"/>
              <a:gd name="connsiteX1" fmla="*/ 9106434 w 9106434"/>
              <a:gd name="connsiteY1" fmla="*/ 3530 h 6726313"/>
              <a:gd name="connsiteX2" fmla="*/ 6463646 w 9106434"/>
              <a:gd name="connsiteY2" fmla="*/ 6726313 h 6726313"/>
              <a:gd name="connsiteX3" fmla="*/ 0 w 9106434"/>
              <a:gd name="connsiteY3" fmla="*/ 6726313 h 6726313"/>
              <a:gd name="connsiteX4" fmla="*/ 8946495 w 9106434"/>
              <a:gd name="connsiteY4" fmla="*/ 0 h 6726313"/>
              <a:gd name="connsiteX0" fmla="*/ 8946495 w 9106434"/>
              <a:gd name="connsiteY0" fmla="*/ 0 h 6726313"/>
              <a:gd name="connsiteX1" fmla="*/ 9106434 w 9106434"/>
              <a:gd name="connsiteY1" fmla="*/ 3530 h 6726313"/>
              <a:gd name="connsiteX2" fmla="*/ 6463646 w 9106434"/>
              <a:gd name="connsiteY2" fmla="*/ 6726313 h 6726313"/>
              <a:gd name="connsiteX3" fmla="*/ 0 w 9106434"/>
              <a:gd name="connsiteY3" fmla="*/ 6726313 h 6726313"/>
              <a:gd name="connsiteX4" fmla="*/ 8946495 w 9106434"/>
              <a:gd name="connsiteY4" fmla="*/ 0 h 6726313"/>
              <a:gd name="connsiteX0" fmla="*/ 8946495 w 9106434"/>
              <a:gd name="connsiteY0" fmla="*/ 0 h 6723932"/>
              <a:gd name="connsiteX1" fmla="*/ 9106434 w 9106434"/>
              <a:gd name="connsiteY1" fmla="*/ 1149 h 6723932"/>
              <a:gd name="connsiteX2" fmla="*/ 6463646 w 9106434"/>
              <a:gd name="connsiteY2" fmla="*/ 6723932 h 6723932"/>
              <a:gd name="connsiteX3" fmla="*/ 0 w 9106434"/>
              <a:gd name="connsiteY3" fmla="*/ 6723932 h 6723932"/>
              <a:gd name="connsiteX4" fmla="*/ 8946495 w 9106434"/>
              <a:gd name="connsiteY4" fmla="*/ 0 h 6723932"/>
              <a:gd name="connsiteX0" fmla="*/ 8939352 w 9106434"/>
              <a:gd name="connsiteY0" fmla="*/ 0 h 6723932"/>
              <a:gd name="connsiteX1" fmla="*/ 9106434 w 9106434"/>
              <a:gd name="connsiteY1" fmla="*/ 1149 h 6723932"/>
              <a:gd name="connsiteX2" fmla="*/ 6463646 w 9106434"/>
              <a:gd name="connsiteY2" fmla="*/ 6723932 h 6723932"/>
              <a:gd name="connsiteX3" fmla="*/ 0 w 9106434"/>
              <a:gd name="connsiteY3" fmla="*/ 6723932 h 6723932"/>
              <a:gd name="connsiteX4" fmla="*/ 8939352 w 9106434"/>
              <a:gd name="connsiteY4" fmla="*/ 0 h 6723932"/>
              <a:gd name="connsiteX0" fmla="*/ 2646129 w 2813211"/>
              <a:gd name="connsiteY0" fmla="*/ 0 h 6745447"/>
              <a:gd name="connsiteX1" fmla="*/ 2813211 w 2813211"/>
              <a:gd name="connsiteY1" fmla="*/ 1149 h 6745447"/>
              <a:gd name="connsiteX2" fmla="*/ 170423 w 2813211"/>
              <a:gd name="connsiteY2" fmla="*/ 6723932 h 6745447"/>
              <a:gd name="connsiteX3" fmla="*/ 0 w 2813211"/>
              <a:gd name="connsiteY3" fmla="*/ 6745447 h 6745447"/>
              <a:gd name="connsiteX4" fmla="*/ 2646129 w 2813211"/>
              <a:gd name="connsiteY4" fmla="*/ 0 h 6745447"/>
              <a:gd name="connsiteX0" fmla="*/ 2648510 w 2815592"/>
              <a:gd name="connsiteY0" fmla="*/ 0 h 6726397"/>
              <a:gd name="connsiteX1" fmla="*/ 2815592 w 2815592"/>
              <a:gd name="connsiteY1" fmla="*/ 1149 h 6726397"/>
              <a:gd name="connsiteX2" fmla="*/ 172804 w 2815592"/>
              <a:gd name="connsiteY2" fmla="*/ 6723932 h 6726397"/>
              <a:gd name="connsiteX3" fmla="*/ 0 w 2815592"/>
              <a:gd name="connsiteY3" fmla="*/ 6726397 h 6726397"/>
              <a:gd name="connsiteX4" fmla="*/ 2648510 w 2815592"/>
              <a:gd name="connsiteY4" fmla="*/ 0 h 6726397"/>
              <a:gd name="connsiteX0" fmla="*/ 2653272 w 2820354"/>
              <a:gd name="connsiteY0" fmla="*/ 0 h 6728779"/>
              <a:gd name="connsiteX1" fmla="*/ 2820354 w 2820354"/>
              <a:gd name="connsiteY1" fmla="*/ 1149 h 6728779"/>
              <a:gd name="connsiteX2" fmla="*/ 177566 w 2820354"/>
              <a:gd name="connsiteY2" fmla="*/ 6723932 h 6728779"/>
              <a:gd name="connsiteX3" fmla="*/ 0 w 2820354"/>
              <a:gd name="connsiteY3" fmla="*/ 6728779 h 6728779"/>
              <a:gd name="connsiteX4" fmla="*/ 2653272 w 2820354"/>
              <a:gd name="connsiteY4" fmla="*/ 0 h 6728779"/>
              <a:gd name="connsiteX0" fmla="*/ 2650891 w 2817973"/>
              <a:gd name="connsiteY0" fmla="*/ 0 h 6726398"/>
              <a:gd name="connsiteX1" fmla="*/ 2817973 w 2817973"/>
              <a:gd name="connsiteY1" fmla="*/ 1149 h 6726398"/>
              <a:gd name="connsiteX2" fmla="*/ 175185 w 2817973"/>
              <a:gd name="connsiteY2" fmla="*/ 6723932 h 6726398"/>
              <a:gd name="connsiteX3" fmla="*/ 0 w 2817973"/>
              <a:gd name="connsiteY3" fmla="*/ 6726398 h 6726398"/>
              <a:gd name="connsiteX4" fmla="*/ 2650891 w 2817973"/>
              <a:gd name="connsiteY4" fmla="*/ 0 h 6726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7973" h="6726398">
                <a:moveTo>
                  <a:pt x="2650891" y="0"/>
                </a:moveTo>
                <a:lnTo>
                  <a:pt x="2817973" y="1149"/>
                </a:lnTo>
                <a:lnTo>
                  <a:pt x="175185" y="6723932"/>
                </a:lnTo>
                <a:lnTo>
                  <a:pt x="0" y="6726398"/>
                </a:lnTo>
                <a:lnTo>
                  <a:pt x="26508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 userDrawn="1">
            <p:custDataLst>
              <p:tags r:id="rId2"/>
            </p:custDataLst>
          </p:nvPr>
        </p:nvSpPr>
        <p:spPr>
          <a:xfrm>
            <a:off x="594873" y="6577570"/>
            <a:ext cx="3810000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IE" sz="800">
                <a:solidFill>
                  <a:schemeClr val="bg1"/>
                </a:solidFill>
                <a:latin typeface="Arial" panose="020B0604020202020204" pitchFamily="34" charset="0"/>
              </a:rPr>
              <a:t>M-90025586-1</a:t>
            </a:r>
            <a:endParaRPr lang="en-IE" sz="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925400"/>
      </p:ext>
    </p:extLst>
  </p:cSld>
  <p:clrMapOvr>
    <a:masterClrMapping/>
  </p:clrMapOvr>
</p:sldLayout>
</file>

<file path=ppt/slideLayouts/slideLayout2.xml><?xml version="1.0" encoding="utf-8"?>
<p:sldLayout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" preserve="1">
  <p:cSld name="2_Section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lowchart: Data 27">
            <a:extLst>
              <a:ext uri="{FF2B5EF4-FFF2-40B4-BE49-F238E27FC236}">
                <a16:creationId xmlns:a16="http://schemas.microsoft.com/office/drawing/2014/main" id="{C08A6CC9-1D80-4046-B789-0A04EB7EDC33}"/>
              </a:ext>
            </a:extLst>
          </p:cNvPr>
          <p:cNvSpPr/>
          <p:nvPr userDrawn="1"/>
        </p:nvSpPr>
        <p:spPr>
          <a:xfrm>
            <a:off x="1" y="0"/>
            <a:ext cx="7290838" cy="6872396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2709"/>
              <a:gd name="connsiteY0" fmla="*/ 10000 h 10000"/>
              <a:gd name="connsiteX1" fmla="*/ 2000 w 12709"/>
              <a:gd name="connsiteY1" fmla="*/ 0 h 10000"/>
              <a:gd name="connsiteX2" fmla="*/ 12709 w 12709"/>
              <a:gd name="connsiteY2" fmla="*/ 0 h 10000"/>
              <a:gd name="connsiteX3" fmla="*/ 8000 w 12709"/>
              <a:gd name="connsiteY3" fmla="*/ 10000 h 10000"/>
              <a:gd name="connsiteX4" fmla="*/ 0 w 12709"/>
              <a:gd name="connsiteY4" fmla="*/ 10000 h 10000"/>
              <a:gd name="connsiteX0" fmla="*/ 0 w 12709"/>
              <a:gd name="connsiteY0" fmla="*/ 10021 h 10021"/>
              <a:gd name="connsiteX1" fmla="*/ 0 w 12709"/>
              <a:gd name="connsiteY1" fmla="*/ 0 h 10021"/>
              <a:gd name="connsiteX2" fmla="*/ 12709 w 12709"/>
              <a:gd name="connsiteY2" fmla="*/ 21 h 10021"/>
              <a:gd name="connsiteX3" fmla="*/ 8000 w 12709"/>
              <a:gd name="connsiteY3" fmla="*/ 10021 h 10021"/>
              <a:gd name="connsiteX4" fmla="*/ 0 w 12709"/>
              <a:gd name="connsiteY4" fmla="*/ 10021 h 10021"/>
              <a:gd name="connsiteX0" fmla="*/ 0 w 12717"/>
              <a:gd name="connsiteY0" fmla="*/ 10021 h 10021"/>
              <a:gd name="connsiteX1" fmla="*/ 0 w 12717"/>
              <a:gd name="connsiteY1" fmla="*/ 0 h 10021"/>
              <a:gd name="connsiteX2" fmla="*/ 12717 w 12717"/>
              <a:gd name="connsiteY2" fmla="*/ 0 h 10021"/>
              <a:gd name="connsiteX3" fmla="*/ 8000 w 12717"/>
              <a:gd name="connsiteY3" fmla="*/ 10021 h 10021"/>
              <a:gd name="connsiteX4" fmla="*/ 0 w 12717"/>
              <a:gd name="connsiteY4" fmla="*/ 10021 h 10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17" h="10021">
                <a:moveTo>
                  <a:pt x="0" y="10021"/>
                </a:moveTo>
                <a:lnTo>
                  <a:pt x="0" y="0"/>
                </a:lnTo>
                <a:lnTo>
                  <a:pt x="12717" y="0"/>
                </a:lnTo>
                <a:lnTo>
                  <a:pt x="8000" y="10021"/>
                </a:lnTo>
                <a:lnTo>
                  <a:pt x="0" y="1002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596899" y="1140134"/>
            <a:ext cx="5346701" cy="136998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596900" y="2689473"/>
            <a:ext cx="4371165" cy="112512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0373CBC-645F-446F-B5CD-2F8A4C73B9EB}"/>
              </a:ext>
            </a:extLst>
          </p:cNvPr>
          <p:cNvCxnSpPr>
            <a:cxnSpLocks/>
          </p:cNvCxnSpPr>
          <p:nvPr userDrawn="1"/>
        </p:nvCxnSpPr>
        <p:spPr>
          <a:xfrm>
            <a:off x="707680" y="2538691"/>
            <a:ext cx="437116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3E39BA51-5230-476A-9FE6-F7F460571E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7806" y="135214"/>
            <a:ext cx="760719" cy="760719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>
            <p:custDataLst>
              <p:tags r:id="rId1"/>
            </p:custDataLst>
          </p:nvPr>
        </p:nvSpPr>
        <p:spPr>
          <a:xfrm>
            <a:off x="0" y="0"/>
            <a:ext cx="381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BA8C32-06BA-4030-A70E-A16FD0A8937E}"/>
              </a:ext>
            </a:extLst>
          </p:cNvPr>
          <p:cNvSpPr/>
          <p:nvPr userDrawn="1"/>
        </p:nvSpPr>
        <p:spPr>
          <a:xfrm>
            <a:off x="4586127" y="134069"/>
            <a:ext cx="2817973" cy="6726398"/>
          </a:xfrm>
          <a:custGeom>
            <a:avLst/>
            <a:gdLst>
              <a:gd name="connsiteX0" fmla="*/ 0 w 9106434"/>
              <a:gd name="connsiteY0" fmla="*/ 0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0 w 9106434"/>
              <a:gd name="connsiteY4" fmla="*/ 0 h 6722783"/>
              <a:gd name="connsiteX0" fmla="*/ 8875059 w 9106434"/>
              <a:gd name="connsiteY0" fmla="*/ 10758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875059 w 9106434"/>
              <a:gd name="connsiteY4" fmla="*/ 10758 h 6722783"/>
              <a:gd name="connsiteX0" fmla="*/ 8936971 w 9106434"/>
              <a:gd name="connsiteY0" fmla="*/ 3614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936971 w 9106434"/>
              <a:gd name="connsiteY4" fmla="*/ 3614 h 6722783"/>
              <a:gd name="connsiteX0" fmla="*/ 8946496 w 9106434"/>
              <a:gd name="connsiteY0" fmla="*/ 0 h 6723931"/>
              <a:gd name="connsiteX1" fmla="*/ 9106434 w 9106434"/>
              <a:gd name="connsiteY1" fmla="*/ 1148 h 6723931"/>
              <a:gd name="connsiteX2" fmla="*/ 6463646 w 9106434"/>
              <a:gd name="connsiteY2" fmla="*/ 6723931 h 6723931"/>
              <a:gd name="connsiteX3" fmla="*/ 0 w 9106434"/>
              <a:gd name="connsiteY3" fmla="*/ 6723931 h 6723931"/>
              <a:gd name="connsiteX4" fmla="*/ 8946496 w 9106434"/>
              <a:gd name="connsiteY4" fmla="*/ 0 h 6723931"/>
              <a:gd name="connsiteX0" fmla="*/ 8951258 w 9106434"/>
              <a:gd name="connsiteY0" fmla="*/ 1233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951258 w 9106434"/>
              <a:gd name="connsiteY4" fmla="*/ 1233 h 6722783"/>
              <a:gd name="connsiteX0" fmla="*/ 8946495 w 9106434"/>
              <a:gd name="connsiteY0" fmla="*/ 0 h 6726313"/>
              <a:gd name="connsiteX1" fmla="*/ 9106434 w 9106434"/>
              <a:gd name="connsiteY1" fmla="*/ 3530 h 6726313"/>
              <a:gd name="connsiteX2" fmla="*/ 6463646 w 9106434"/>
              <a:gd name="connsiteY2" fmla="*/ 6726313 h 6726313"/>
              <a:gd name="connsiteX3" fmla="*/ 0 w 9106434"/>
              <a:gd name="connsiteY3" fmla="*/ 6726313 h 6726313"/>
              <a:gd name="connsiteX4" fmla="*/ 8946495 w 9106434"/>
              <a:gd name="connsiteY4" fmla="*/ 0 h 6726313"/>
              <a:gd name="connsiteX0" fmla="*/ 8946495 w 9106434"/>
              <a:gd name="connsiteY0" fmla="*/ 0 h 6726313"/>
              <a:gd name="connsiteX1" fmla="*/ 9106434 w 9106434"/>
              <a:gd name="connsiteY1" fmla="*/ 3530 h 6726313"/>
              <a:gd name="connsiteX2" fmla="*/ 6463646 w 9106434"/>
              <a:gd name="connsiteY2" fmla="*/ 6726313 h 6726313"/>
              <a:gd name="connsiteX3" fmla="*/ 0 w 9106434"/>
              <a:gd name="connsiteY3" fmla="*/ 6726313 h 6726313"/>
              <a:gd name="connsiteX4" fmla="*/ 8946495 w 9106434"/>
              <a:gd name="connsiteY4" fmla="*/ 0 h 6726313"/>
              <a:gd name="connsiteX0" fmla="*/ 8946495 w 9106434"/>
              <a:gd name="connsiteY0" fmla="*/ 0 h 6723932"/>
              <a:gd name="connsiteX1" fmla="*/ 9106434 w 9106434"/>
              <a:gd name="connsiteY1" fmla="*/ 1149 h 6723932"/>
              <a:gd name="connsiteX2" fmla="*/ 6463646 w 9106434"/>
              <a:gd name="connsiteY2" fmla="*/ 6723932 h 6723932"/>
              <a:gd name="connsiteX3" fmla="*/ 0 w 9106434"/>
              <a:gd name="connsiteY3" fmla="*/ 6723932 h 6723932"/>
              <a:gd name="connsiteX4" fmla="*/ 8946495 w 9106434"/>
              <a:gd name="connsiteY4" fmla="*/ 0 h 6723932"/>
              <a:gd name="connsiteX0" fmla="*/ 8939352 w 9106434"/>
              <a:gd name="connsiteY0" fmla="*/ 0 h 6723932"/>
              <a:gd name="connsiteX1" fmla="*/ 9106434 w 9106434"/>
              <a:gd name="connsiteY1" fmla="*/ 1149 h 6723932"/>
              <a:gd name="connsiteX2" fmla="*/ 6463646 w 9106434"/>
              <a:gd name="connsiteY2" fmla="*/ 6723932 h 6723932"/>
              <a:gd name="connsiteX3" fmla="*/ 0 w 9106434"/>
              <a:gd name="connsiteY3" fmla="*/ 6723932 h 6723932"/>
              <a:gd name="connsiteX4" fmla="*/ 8939352 w 9106434"/>
              <a:gd name="connsiteY4" fmla="*/ 0 h 6723932"/>
              <a:gd name="connsiteX0" fmla="*/ 2646129 w 2813211"/>
              <a:gd name="connsiteY0" fmla="*/ 0 h 6745447"/>
              <a:gd name="connsiteX1" fmla="*/ 2813211 w 2813211"/>
              <a:gd name="connsiteY1" fmla="*/ 1149 h 6745447"/>
              <a:gd name="connsiteX2" fmla="*/ 170423 w 2813211"/>
              <a:gd name="connsiteY2" fmla="*/ 6723932 h 6745447"/>
              <a:gd name="connsiteX3" fmla="*/ 0 w 2813211"/>
              <a:gd name="connsiteY3" fmla="*/ 6745447 h 6745447"/>
              <a:gd name="connsiteX4" fmla="*/ 2646129 w 2813211"/>
              <a:gd name="connsiteY4" fmla="*/ 0 h 6745447"/>
              <a:gd name="connsiteX0" fmla="*/ 2648510 w 2815592"/>
              <a:gd name="connsiteY0" fmla="*/ 0 h 6726397"/>
              <a:gd name="connsiteX1" fmla="*/ 2815592 w 2815592"/>
              <a:gd name="connsiteY1" fmla="*/ 1149 h 6726397"/>
              <a:gd name="connsiteX2" fmla="*/ 172804 w 2815592"/>
              <a:gd name="connsiteY2" fmla="*/ 6723932 h 6726397"/>
              <a:gd name="connsiteX3" fmla="*/ 0 w 2815592"/>
              <a:gd name="connsiteY3" fmla="*/ 6726397 h 6726397"/>
              <a:gd name="connsiteX4" fmla="*/ 2648510 w 2815592"/>
              <a:gd name="connsiteY4" fmla="*/ 0 h 6726397"/>
              <a:gd name="connsiteX0" fmla="*/ 2653272 w 2820354"/>
              <a:gd name="connsiteY0" fmla="*/ 0 h 6728779"/>
              <a:gd name="connsiteX1" fmla="*/ 2820354 w 2820354"/>
              <a:gd name="connsiteY1" fmla="*/ 1149 h 6728779"/>
              <a:gd name="connsiteX2" fmla="*/ 177566 w 2820354"/>
              <a:gd name="connsiteY2" fmla="*/ 6723932 h 6728779"/>
              <a:gd name="connsiteX3" fmla="*/ 0 w 2820354"/>
              <a:gd name="connsiteY3" fmla="*/ 6728779 h 6728779"/>
              <a:gd name="connsiteX4" fmla="*/ 2653272 w 2820354"/>
              <a:gd name="connsiteY4" fmla="*/ 0 h 6728779"/>
              <a:gd name="connsiteX0" fmla="*/ 2650891 w 2817973"/>
              <a:gd name="connsiteY0" fmla="*/ 0 h 6726398"/>
              <a:gd name="connsiteX1" fmla="*/ 2817973 w 2817973"/>
              <a:gd name="connsiteY1" fmla="*/ 1149 h 6726398"/>
              <a:gd name="connsiteX2" fmla="*/ 175185 w 2817973"/>
              <a:gd name="connsiteY2" fmla="*/ 6723932 h 6726398"/>
              <a:gd name="connsiteX3" fmla="*/ 0 w 2817973"/>
              <a:gd name="connsiteY3" fmla="*/ 6726398 h 6726398"/>
              <a:gd name="connsiteX4" fmla="*/ 2650891 w 2817973"/>
              <a:gd name="connsiteY4" fmla="*/ 0 h 6726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7973" h="6726398">
                <a:moveTo>
                  <a:pt x="2650891" y="0"/>
                </a:moveTo>
                <a:lnTo>
                  <a:pt x="2817973" y="1149"/>
                </a:lnTo>
                <a:lnTo>
                  <a:pt x="175185" y="6723932"/>
                </a:lnTo>
                <a:lnTo>
                  <a:pt x="0" y="6726398"/>
                </a:lnTo>
                <a:lnTo>
                  <a:pt x="26508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331357"/>
      </p:ext>
    </p:extLst>
  </p:cSld>
  <p:clrMapOvr>
    <a:masterClrMapping/>
  </p:clrMapOvr>
</p:sldLayout>
</file>

<file path=ppt/slideLayouts/slideLayout3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589387A-7A7A-4A1D-835B-945059AC3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31" y="365125"/>
            <a:ext cx="11194318" cy="800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46B53C1-EB0B-41C7-AFA5-CDAF61312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231" y="1624474"/>
            <a:ext cx="11194318" cy="4456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92FB5C-45C0-4695-A6D4-B3B77558E1DD}"/>
              </a:ext>
            </a:extLst>
          </p:cNvPr>
          <p:cNvCxnSpPr>
            <a:cxnSpLocks/>
          </p:cNvCxnSpPr>
          <p:nvPr userDrawn="1"/>
        </p:nvCxnSpPr>
        <p:spPr>
          <a:xfrm>
            <a:off x="582352" y="1076762"/>
            <a:ext cx="246564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889504B-ECD9-43AC-A334-40E732BD912A}"/>
              </a:ext>
            </a:extLst>
          </p:cNvPr>
          <p:cNvCxnSpPr>
            <a:cxnSpLocks/>
          </p:cNvCxnSpPr>
          <p:nvPr userDrawn="1"/>
        </p:nvCxnSpPr>
        <p:spPr>
          <a:xfrm>
            <a:off x="0" y="6313780"/>
            <a:ext cx="822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0A429FB-C847-4BC5-916F-DAEF18A86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31" y="6382858"/>
            <a:ext cx="517451" cy="2200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accent4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fld id="{9C432190-490B-4C17-B0BB-A0A103F364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353753"/>
      </p:ext>
    </p:extLst>
  </p:cSld>
  <p:clrMapOvr>
    <a:masterClrMapping/>
  </p:clrMapOvr>
</p:sldLayout>
</file>

<file path=ppt/slideLayouts/slideLayout4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_Title and Content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589387A-7A7A-4A1D-835B-945059AC3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31" y="365125"/>
            <a:ext cx="11194318" cy="800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46B53C1-EB0B-41C7-AFA5-CDAF61312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230" y="1624474"/>
            <a:ext cx="5529871" cy="4456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3ED26FA-3605-4681-AFEF-7021ED0DF1D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44678" y="1624474"/>
            <a:ext cx="5529871" cy="4456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7F499C-A29F-4E8F-B4DC-5AD7D5DAB432}"/>
              </a:ext>
            </a:extLst>
          </p:cNvPr>
          <p:cNvCxnSpPr>
            <a:cxnSpLocks/>
          </p:cNvCxnSpPr>
          <p:nvPr userDrawn="1"/>
        </p:nvCxnSpPr>
        <p:spPr>
          <a:xfrm>
            <a:off x="582352" y="1076762"/>
            <a:ext cx="246564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C014FA-A4FC-4729-B054-EA3DD4DC2E8E}"/>
              </a:ext>
            </a:extLst>
          </p:cNvPr>
          <p:cNvCxnSpPr>
            <a:cxnSpLocks/>
          </p:cNvCxnSpPr>
          <p:nvPr userDrawn="1"/>
        </p:nvCxnSpPr>
        <p:spPr>
          <a:xfrm>
            <a:off x="0" y="6313780"/>
            <a:ext cx="822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0A429FB-C847-4BC5-916F-DAEF18A86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31" y="6382858"/>
            <a:ext cx="517451" cy="2200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accent4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fld id="{9C432190-490B-4C17-B0BB-A0A103F364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90496"/>
      </p:ext>
    </p:extLst>
  </p:cSld>
  <p:clrMapOvr>
    <a:masterClrMapping/>
  </p:clrMapOvr>
</p:sldLayout>
</file>

<file path=ppt/slideLayouts/slideLayout5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0FFA-0956-4A11-AE73-1B0D5E80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IE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F0F501D-4E77-4896-8722-1F1A4B3F6B20}"/>
              </a:ext>
            </a:extLst>
          </p:cNvPr>
          <p:cNvCxnSpPr>
            <a:cxnSpLocks/>
          </p:cNvCxnSpPr>
          <p:nvPr userDrawn="1"/>
        </p:nvCxnSpPr>
        <p:spPr>
          <a:xfrm>
            <a:off x="582352" y="1076762"/>
            <a:ext cx="246564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7EDF92E-A0C8-484D-8FB7-2A94024D224E}"/>
              </a:ext>
            </a:extLst>
          </p:cNvPr>
          <p:cNvCxnSpPr>
            <a:cxnSpLocks/>
          </p:cNvCxnSpPr>
          <p:nvPr userDrawn="1"/>
        </p:nvCxnSpPr>
        <p:spPr>
          <a:xfrm>
            <a:off x="0" y="6313780"/>
            <a:ext cx="822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0A429FB-C847-4BC5-916F-DAEF18A86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31" y="6382858"/>
            <a:ext cx="517451" cy="2200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accent4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fld id="{9C432190-490B-4C17-B0BB-A0A103F364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469660"/>
      </p:ext>
    </p:extLst>
  </p:cSld>
  <p:clrMapOvr>
    <a:masterClrMapping/>
  </p:clrMapOvr>
</p:sldLayout>
</file>

<file path=ppt/slideLayouts/slideLayout6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2_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0FFA-0956-4A11-AE73-1B0D5E80A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31" y="365124"/>
            <a:ext cx="11194318" cy="566991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IE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7EDF92E-A0C8-484D-8FB7-2A94024D224E}"/>
              </a:ext>
            </a:extLst>
          </p:cNvPr>
          <p:cNvCxnSpPr>
            <a:cxnSpLocks/>
          </p:cNvCxnSpPr>
          <p:nvPr userDrawn="1"/>
        </p:nvCxnSpPr>
        <p:spPr>
          <a:xfrm>
            <a:off x="0" y="6313780"/>
            <a:ext cx="822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A429FB-C847-4BC5-916F-DAEF18A86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31" y="6382858"/>
            <a:ext cx="517451" cy="2200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accent4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fld id="{9C432190-490B-4C17-B0BB-A0A103F364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95624"/>
      </p:ext>
    </p:extLst>
  </p:cSld>
  <p:clrMapOvr>
    <a:masterClrMapping/>
  </p:clrMapOvr>
</p:sldLayout>
</file>

<file path=ppt/slideLayouts/slideLayout7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_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0FFA-0956-4A11-AE73-1B0D5E80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IE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D099DC-2A88-4BB1-89A7-5D18DE9BCA28}"/>
              </a:ext>
            </a:extLst>
          </p:cNvPr>
          <p:cNvCxnSpPr>
            <a:cxnSpLocks/>
          </p:cNvCxnSpPr>
          <p:nvPr userDrawn="1"/>
        </p:nvCxnSpPr>
        <p:spPr>
          <a:xfrm>
            <a:off x="0" y="6313780"/>
            <a:ext cx="822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0A429FB-C847-4BC5-916F-DAEF18A86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31" y="6382858"/>
            <a:ext cx="517451" cy="2200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accent4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fld id="{9C432190-490B-4C17-B0BB-A0A103F364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644559"/>
      </p:ext>
    </p:extLst>
  </p:cSld>
  <p:clrMapOvr>
    <a:masterClrMapping/>
  </p:clrMapOvr>
</p:sldLayout>
</file>

<file path=ppt/slideLayouts/slideLayout8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2_Half frame_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>
            <p:custDataLst>
              <p:tags r:id="rId1"/>
            </p:custDataLst>
          </p:nvPr>
        </p:nvSpPr>
        <p:spPr>
          <a:xfrm>
            <a:off x="0" y="-21851"/>
            <a:ext cx="381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24" name="Freeform: Shape 10">
            <a:extLst>
              <a:ext uri="{FF2B5EF4-FFF2-40B4-BE49-F238E27FC236}">
                <a16:creationId xmlns:a16="http://schemas.microsoft.com/office/drawing/2014/main" id="{45FE78A9-DB3E-4C57-BCB6-C6920E11FDE0}"/>
              </a:ext>
            </a:extLst>
          </p:cNvPr>
          <p:cNvSpPr/>
          <p:nvPr userDrawn="1"/>
        </p:nvSpPr>
        <p:spPr>
          <a:xfrm>
            <a:off x="1" y="-21851"/>
            <a:ext cx="8607094" cy="6872402"/>
          </a:xfrm>
          <a:custGeom>
            <a:avLst/>
            <a:gdLst>
              <a:gd name="connsiteX0" fmla="*/ 0 w 8582381"/>
              <a:gd name="connsiteY0" fmla="*/ 0 h 6872402"/>
              <a:gd name="connsiteX1" fmla="*/ 1296130 w 8582381"/>
              <a:gd name="connsiteY1" fmla="*/ 0 h 6872402"/>
              <a:gd name="connsiteX2" fmla="*/ 8582381 w 8582381"/>
              <a:gd name="connsiteY2" fmla="*/ 14402 h 6872402"/>
              <a:gd name="connsiteX3" fmla="*/ 5882644 w 8582381"/>
              <a:gd name="connsiteY3" fmla="*/ 6872396 h 6872402"/>
              <a:gd name="connsiteX4" fmla="*/ 1296130 w 8582381"/>
              <a:gd name="connsiteY4" fmla="*/ 6872396 h 6872402"/>
              <a:gd name="connsiteX5" fmla="*/ 1296130 w 8582381"/>
              <a:gd name="connsiteY5" fmla="*/ 6872402 h 6872402"/>
              <a:gd name="connsiteX6" fmla="*/ 0 w 8582381"/>
              <a:gd name="connsiteY6" fmla="*/ 6872402 h 6872402"/>
              <a:gd name="connsiteX0" fmla="*/ 0 w 8584763"/>
              <a:gd name="connsiteY0" fmla="*/ 0 h 6872402"/>
              <a:gd name="connsiteX1" fmla="*/ 1296130 w 8584763"/>
              <a:gd name="connsiteY1" fmla="*/ 0 h 6872402"/>
              <a:gd name="connsiteX2" fmla="*/ 8584763 w 8584763"/>
              <a:gd name="connsiteY2" fmla="*/ 21546 h 6872402"/>
              <a:gd name="connsiteX3" fmla="*/ 5882644 w 8584763"/>
              <a:gd name="connsiteY3" fmla="*/ 6872396 h 6872402"/>
              <a:gd name="connsiteX4" fmla="*/ 1296130 w 8584763"/>
              <a:gd name="connsiteY4" fmla="*/ 6872396 h 6872402"/>
              <a:gd name="connsiteX5" fmla="*/ 1296130 w 8584763"/>
              <a:gd name="connsiteY5" fmla="*/ 6872402 h 6872402"/>
              <a:gd name="connsiteX6" fmla="*/ 0 w 8584763"/>
              <a:gd name="connsiteY6" fmla="*/ 6872402 h 6872402"/>
              <a:gd name="connsiteX7" fmla="*/ 0 w 8584763"/>
              <a:gd name="connsiteY7" fmla="*/ 0 h 6872402"/>
              <a:gd name="connsiteX0" fmla="*/ 0 w 8582381"/>
              <a:gd name="connsiteY0" fmla="*/ 0 h 6872402"/>
              <a:gd name="connsiteX1" fmla="*/ 1296130 w 8582381"/>
              <a:gd name="connsiteY1" fmla="*/ 0 h 6872402"/>
              <a:gd name="connsiteX2" fmla="*/ 8582381 w 8582381"/>
              <a:gd name="connsiteY2" fmla="*/ 19165 h 6872402"/>
              <a:gd name="connsiteX3" fmla="*/ 5882644 w 8582381"/>
              <a:gd name="connsiteY3" fmla="*/ 6872396 h 6872402"/>
              <a:gd name="connsiteX4" fmla="*/ 1296130 w 8582381"/>
              <a:gd name="connsiteY4" fmla="*/ 6872396 h 6872402"/>
              <a:gd name="connsiteX5" fmla="*/ 1296130 w 8582381"/>
              <a:gd name="connsiteY5" fmla="*/ 6872402 h 6872402"/>
              <a:gd name="connsiteX6" fmla="*/ 0 w 8582381"/>
              <a:gd name="connsiteY6" fmla="*/ 6872402 h 6872402"/>
              <a:gd name="connsiteX7" fmla="*/ 0 w 8582381"/>
              <a:gd name="connsiteY7" fmla="*/ 0 h 6872402"/>
              <a:gd name="connsiteX0" fmla="*/ 0 w 8598857"/>
              <a:gd name="connsiteY0" fmla="*/ 5548 h 6877950"/>
              <a:gd name="connsiteX1" fmla="*/ 1296130 w 8598857"/>
              <a:gd name="connsiteY1" fmla="*/ 5548 h 6877950"/>
              <a:gd name="connsiteX2" fmla="*/ 8598857 w 8598857"/>
              <a:gd name="connsiteY2" fmla="*/ 0 h 6877950"/>
              <a:gd name="connsiteX3" fmla="*/ 5882644 w 8598857"/>
              <a:gd name="connsiteY3" fmla="*/ 6877944 h 6877950"/>
              <a:gd name="connsiteX4" fmla="*/ 1296130 w 8598857"/>
              <a:gd name="connsiteY4" fmla="*/ 6877944 h 6877950"/>
              <a:gd name="connsiteX5" fmla="*/ 1296130 w 8598857"/>
              <a:gd name="connsiteY5" fmla="*/ 6877950 h 6877950"/>
              <a:gd name="connsiteX6" fmla="*/ 0 w 8598857"/>
              <a:gd name="connsiteY6" fmla="*/ 6877950 h 6877950"/>
              <a:gd name="connsiteX7" fmla="*/ 0 w 8598857"/>
              <a:gd name="connsiteY7" fmla="*/ 5548 h 6877950"/>
              <a:gd name="connsiteX0" fmla="*/ 0 w 8607094"/>
              <a:gd name="connsiteY0" fmla="*/ 0 h 6872402"/>
              <a:gd name="connsiteX1" fmla="*/ 1296130 w 8607094"/>
              <a:gd name="connsiteY1" fmla="*/ 0 h 6872402"/>
              <a:gd name="connsiteX2" fmla="*/ 8607094 w 8607094"/>
              <a:gd name="connsiteY2" fmla="*/ 2690 h 6872402"/>
              <a:gd name="connsiteX3" fmla="*/ 5882644 w 8607094"/>
              <a:gd name="connsiteY3" fmla="*/ 6872396 h 6872402"/>
              <a:gd name="connsiteX4" fmla="*/ 1296130 w 8607094"/>
              <a:gd name="connsiteY4" fmla="*/ 6872396 h 6872402"/>
              <a:gd name="connsiteX5" fmla="*/ 1296130 w 8607094"/>
              <a:gd name="connsiteY5" fmla="*/ 6872402 h 6872402"/>
              <a:gd name="connsiteX6" fmla="*/ 0 w 8607094"/>
              <a:gd name="connsiteY6" fmla="*/ 6872402 h 6872402"/>
              <a:gd name="connsiteX7" fmla="*/ 0 w 8607094"/>
              <a:gd name="connsiteY7" fmla="*/ 0 h 6872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07094" h="6872402">
                <a:moveTo>
                  <a:pt x="0" y="0"/>
                </a:moveTo>
                <a:lnTo>
                  <a:pt x="1296130" y="0"/>
                </a:lnTo>
                <a:lnTo>
                  <a:pt x="8607094" y="2690"/>
                </a:lnTo>
                <a:lnTo>
                  <a:pt x="5882644" y="6872396"/>
                </a:lnTo>
                <a:lnTo>
                  <a:pt x="1296130" y="6872396"/>
                </a:lnTo>
                <a:lnTo>
                  <a:pt x="1296130" y="6872402"/>
                </a:lnTo>
                <a:lnTo>
                  <a:pt x="0" y="687240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2A0FFA-0956-4A11-AE73-1B0D5E80A1F5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80231" y="365125"/>
            <a:ext cx="7535554" cy="80028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IE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55ABE8E-E725-4C0B-AE50-D822B52EED5A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480230" y="1624474"/>
            <a:ext cx="5529871" cy="4456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3ACA6D4-4D37-4694-B1BD-9F9501EE9C96}"/>
              </a:ext>
            </a:extLst>
          </p:cNvPr>
          <p:cNvCxnSpPr>
            <a:cxnSpLocks/>
          </p:cNvCxnSpPr>
          <p:nvPr userDrawn="1"/>
        </p:nvCxnSpPr>
        <p:spPr>
          <a:xfrm>
            <a:off x="582352" y="1076762"/>
            <a:ext cx="246564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503A4E-8DE2-4C6F-8AEB-36D7A7B4D635}"/>
              </a:ext>
            </a:extLst>
          </p:cNvPr>
          <p:cNvCxnSpPr>
            <a:cxnSpLocks/>
          </p:cNvCxnSpPr>
          <p:nvPr userDrawn="1"/>
        </p:nvCxnSpPr>
        <p:spPr>
          <a:xfrm>
            <a:off x="0" y="6313780"/>
            <a:ext cx="822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47BA8C32-06BA-4030-A70E-A16FD0A8937E}"/>
              </a:ext>
            </a:extLst>
          </p:cNvPr>
          <p:cNvSpPr/>
          <p:nvPr userDrawn="1"/>
        </p:nvSpPr>
        <p:spPr>
          <a:xfrm>
            <a:off x="5875970" y="134069"/>
            <a:ext cx="2817973" cy="6726398"/>
          </a:xfrm>
          <a:custGeom>
            <a:avLst/>
            <a:gdLst>
              <a:gd name="connsiteX0" fmla="*/ 0 w 9106434"/>
              <a:gd name="connsiteY0" fmla="*/ 0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0 w 9106434"/>
              <a:gd name="connsiteY4" fmla="*/ 0 h 6722783"/>
              <a:gd name="connsiteX0" fmla="*/ 8875059 w 9106434"/>
              <a:gd name="connsiteY0" fmla="*/ 10758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875059 w 9106434"/>
              <a:gd name="connsiteY4" fmla="*/ 10758 h 6722783"/>
              <a:gd name="connsiteX0" fmla="*/ 8936971 w 9106434"/>
              <a:gd name="connsiteY0" fmla="*/ 3614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936971 w 9106434"/>
              <a:gd name="connsiteY4" fmla="*/ 3614 h 6722783"/>
              <a:gd name="connsiteX0" fmla="*/ 8946496 w 9106434"/>
              <a:gd name="connsiteY0" fmla="*/ 0 h 6723931"/>
              <a:gd name="connsiteX1" fmla="*/ 9106434 w 9106434"/>
              <a:gd name="connsiteY1" fmla="*/ 1148 h 6723931"/>
              <a:gd name="connsiteX2" fmla="*/ 6463646 w 9106434"/>
              <a:gd name="connsiteY2" fmla="*/ 6723931 h 6723931"/>
              <a:gd name="connsiteX3" fmla="*/ 0 w 9106434"/>
              <a:gd name="connsiteY3" fmla="*/ 6723931 h 6723931"/>
              <a:gd name="connsiteX4" fmla="*/ 8946496 w 9106434"/>
              <a:gd name="connsiteY4" fmla="*/ 0 h 6723931"/>
              <a:gd name="connsiteX0" fmla="*/ 8951258 w 9106434"/>
              <a:gd name="connsiteY0" fmla="*/ 1233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951258 w 9106434"/>
              <a:gd name="connsiteY4" fmla="*/ 1233 h 6722783"/>
              <a:gd name="connsiteX0" fmla="*/ 8946495 w 9106434"/>
              <a:gd name="connsiteY0" fmla="*/ 0 h 6726313"/>
              <a:gd name="connsiteX1" fmla="*/ 9106434 w 9106434"/>
              <a:gd name="connsiteY1" fmla="*/ 3530 h 6726313"/>
              <a:gd name="connsiteX2" fmla="*/ 6463646 w 9106434"/>
              <a:gd name="connsiteY2" fmla="*/ 6726313 h 6726313"/>
              <a:gd name="connsiteX3" fmla="*/ 0 w 9106434"/>
              <a:gd name="connsiteY3" fmla="*/ 6726313 h 6726313"/>
              <a:gd name="connsiteX4" fmla="*/ 8946495 w 9106434"/>
              <a:gd name="connsiteY4" fmla="*/ 0 h 6726313"/>
              <a:gd name="connsiteX0" fmla="*/ 8946495 w 9106434"/>
              <a:gd name="connsiteY0" fmla="*/ 0 h 6726313"/>
              <a:gd name="connsiteX1" fmla="*/ 9106434 w 9106434"/>
              <a:gd name="connsiteY1" fmla="*/ 3530 h 6726313"/>
              <a:gd name="connsiteX2" fmla="*/ 6463646 w 9106434"/>
              <a:gd name="connsiteY2" fmla="*/ 6726313 h 6726313"/>
              <a:gd name="connsiteX3" fmla="*/ 0 w 9106434"/>
              <a:gd name="connsiteY3" fmla="*/ 6726313 h 6726313"/>
              <a:gd name="connsiteX4" fmla="*/ 8946495 w 9106434"/>
              <a:gd name="connsiteY4" fmla="*/ 0 h 6726313"/>
              <a:gd name="connsiteX0" fmla="*/ 8946495 w 9106434"/>
              <a:gd name="connsiteY0" fmla="*/ 0 h 6723932"/>
              <a:gd name="connsiteX1" fmla="*/ 9106434 w 9106434"/>
              <a:gd name="connsiteY1" fmla="*/ 1149 h 6723932"/>
              <a:gd name="connsiteX2" fmla="*/ 6463646 w 9106434"/>
              <a:gd name="connsiteY2" fmla="*/ 6723932 h 6723932"/>
              <a:gd name="connsiteX3" fmla="*/ 0 w 9106434"/>
              <a:gd name="connsiteY3" fmla="*/ 6723932 h 6723932"/>
              <a:gd name="connsiteX4" fmla="*/ 8946495 w 9106434"/>
              <a:gd name="connsiteY4" fmla="*/ 0 h 6723932"/>
              <a:gd name="connsiteX0" fmla="*/ 8939352 w 9106434"/>
              <a:gd name="connsiteY0" fmla="*/ 0 h 6723932"/>
              <a:gd name="connsiteX1" fmla="*/ 9106434 w 9106434"/>
              <a:gd name="connsiteY1" fmla="*/ 1149 h 6723932"/>
              <a:gd name="connsiteX2" fmla="*/ 6463646 w 9106434"/>
              <a:gd name="connsiteY2" fmla="*/ 6723932 h 6723932"/>
              <a:gd name="connsiteX3" fmla="*/ 0 w 9106434"/>
              <a:gd name="connsiteY3" fmla="*/ 6723932 h 6723932"/>
              <a:gd name="connsiteX4" fmla="*/ 8939352 w 9106434"/>
              <a:gd name="connsiteY4" fmla="*/ 0 h 6723932"/>
              <a:gd name="connsiteX0" fmla="*/ 2646129 w 2813211"/>
              <a:gd name="connsiteY0" fmla="*/ 0 h 6745447"/>
              <a:gd name="connsiteX1" fmla="*/ 2813211 w 2813211"/>
              <a:gd name="connsiteY1" fmla="*/ 1149 h 6745447"/>
              <a:gd name="connsiteX2" fmla="*/ 170423 w 2813211"/>
              <a:gd name="connsiteY2" fmla="*/ 6723932 h 6745447"/>
              <a:gd name="connsiteX3" fmla="*/ 0 w 2813211"/>
              <a:gd name="connsiteY3" fmla="*/ 6745447 h 6745447"/>
              <a:gd name="connsiteX4" fmla="*/ 2646129 w 2813211"/>
              <a:gd name="connsiteY4" fmla="*/ 0 h 6745447"/>
              <a:gd name="connsiteX0" fmla="*/ 2648510 w 2815592"/>
              <a:gd name="connsiteY0" fmla="*/ 0 h 6726397"/>
              <a:gd name="connsiteX1" fmla="*/ 2815592 w 2815592"/>
              <a:gd name="connsiteY1" fmla="*/ 1149 h 6726397"/>
              <a:gd name="connsiteX2" fmla="*/ 172804 w 2815592"/>
              <a:gd name="connsiteY2" fmla="*/ 6723932 h 6726397"/>
              <a:gd name="connsiteX3" fmla="*/ 0 w 2815592"/>
              <a:gd name="connsiteY3" fmla="*/ 6726397 h 6726397"/>
              <a:gd name="connsiteX4" fmla="*/ 2648510 w 2815592"/>
              <a:gd name="connsiteY4" fmla="*/ 0 h 6726397"/>
              <a:gd name="connsiteX0" fmla="*/ 2653272 w 2820354"/>
              <a:gd name="connsiteY0" fmla="*/ 0 h 6728779"/>
              <a:gd name="connsiteX1" fmla="*/ 2820354 w 2820354"/>
              <a:gd name="connsiteY1" fmla="*/ 1149 h 6728779"/>
              <a:gd name="connsiteX2" fmla="*/ 177566 w 2820354"/>
              <a:gd name="connsiteY2" fmla="*/ 6723932 h 6728779"/>
              <a:gd name="connsiteX3" fmla="*/ 0 w 2820354"/>
              <a:gd name="connsiteY3" fmla="*/ 6728779 h 6728779"/>
              <a:gd name="connsiteX4" fmla="*/ 2653272 w 2820354"/>
              <a:gd name="connsiteY4" fmla="*/ 0 h 6728779"/>
              <a:gd name="connsiteX0" fmla="*/ 2650891 w 2817973"/>
              <a:gd name="connsiteY0" fmla="*/ 0 h 6726398"/>
              <a:gd name="connsiteX1" fmla="*/ 2817973 w 2817973"/>
              <a:gd name="connsiteY1" fmla="*/ 1149 h 6726398"/>
              <a:gd name="connsiteX2" fmla="*/ 175185 w 2817973"/>
              <a:gd name="connsiteY2" fmla="*/ 6723932 h 6726398"/>
              <a:gd name="connsiteX3" fmla="*/ 0 w 2817973"/>
              <a:gd name="connsiteY3" fmla="*/ 6726398 h 6726398"/>
              <a:gd name="connsiteX4" fmla="*/ 2650891 w 2817973"/>
              <a:gd name="connsiteY4" fmla="*/ 0 h 6726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7973" h="6726398">
                <a:moveTo>
                  <a:pt x="2650891" y="0"/>
                </a:moveTo>
                <a:lnTo>
                  <a:pt x="2817973" y="1149"/>
                </a:lnTo>
                <a:lnTo>
                  <a:pt x="175185" y="6723932"/>
                </a:lnTo>
                <a:lnTo>
                  <a:pt x="0" y="6726398"/>
                </a:lnTo>
                <a:lnTo>
                  <a:pt x="26508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0A429FB-C847-4BC5-916F-DAEF18A86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31" y="6382858"/>
            <a:ext cx="517451" cy="2200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accent4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fld id="{9C432190-490B-4C17-B0BB-A0A103F364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729614"/>
      </p:ext>
    </p:extLst>
  </p:cSld>
  <p:clrMapOvr>
    <a:masterClrMapping/>
  </p:clrMapOvr>
</p:sldLayout>
</file>

<file path=ppt/slideLayouts/slideLayout9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Single profile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0FFA-0956-4A11-AE73-1B0D5E80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IE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EF15716-FEB7-4B78-82C4-CAD0E6FB481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4187" y="1907218"/>
            <a:ext cx="3127544" cy="19027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7C601A8B-D5E4-4900-974A-07F0A31EFA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187" y="4034093"/>
            <a:ext cx="3127545" cy="3381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80570701-D34C-45AE-9DC0-7F6C6AEBA8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4187" y="4524360"/>
            <a:ext cx="3127545" cy="254016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4FB61EB-80FB-4B94-8B1B-28E9DD0664D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38600" y="1926420"/>
            <a:ext cx="7169977" cy="341023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text here. Use bio from ALG website or other marketing materials. Insert experience if appropriate.</a:t>
            </a:r>
            <a:endParaRPr lang="en-ZA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4E60C779-CDE1-47CE-ABFA-E7BF95270D6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4187" y="4803498"/>
            <a:ext cx="3127545" cy="254016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1C242ABA-1C76-404A-AF72-AFCA6487CC1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74187" y="5082636"/>
            <a:ext cx="3127545" cy="254016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FE2671-A39A-4FC5-9E88-6893ADD79B63}"/>
              </a:ext>
            </a:extLst>
          </p:cNvPr>
          <p:cNvCxnSpPr>
            <a:cxnSpLocks/>
          </p:cNvCxnSpPr>
          <p:nvPr userDrawn="1"/>
        </p:nvCxnSpPr>
        <p:spPr>
          <a:xfrm>
            <a:off x="689032" y="4382192"/>
            <a:ext cx="246564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8D0954-27E6-4410-A7F1-8F944D5188F5}"/>
              </a:ext>
            </a:extLst>
          </p:cNvPr>
          <p:cNvCxnSpPr>
            <a:cxnSpLocks/>
          </p:cNvCxnSpPr>
          <p:nvPr userDrawn="1"/>
        </p:nvCxnSpPr>
        <p:spPr>
          <a:xfrm>
            <a:off x="582352" y="1076762"/>
            <a:ext cx="246564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675AA8-0DCE-43EC-810D-87EB0FEB6AAC}"/>
              </a:ext>
            </a:extLst>
          </p:cNvPr>
          <p:cNvCxnSpPr>
            <a:cxnSpLocks/>
          </p:cNvCxnSpPr>
          <p:nvPr userDrawn="1"/>
        </p:nvCxnSpPr>
        <p:spPr>
          <a:xfrm>
            <a:off x="0" y="6313780"/>
            <a:ext cx="822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0A429FB-C847-4BC5-916F-DAEF18A86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31" y="6382858"/>
            <a:ext cx="517451" cy="2200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accent4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fld id="{9C432190-490B-4C17-B0BB-A0A103F364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77426"/>
      </p:ext>
    </p:extLst>
  </p:cSld>
  <p:clrMapOvr>
    <a:masterClrMapping/>
  </p:clrMapOvr>
</p:sldLayout>
</file>

<file path=ppt/slideLayouts/slideLayout10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Single profile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0FFA-0956-4A11-AE73-1B0D5E80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IE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EF15716-FEB7-4B78-82C4-CAD0E6FB481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4187" y="1907218"/>
            <a:ext cx="3127544" cy="190277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7C601A8B-D5E4-4900-974A-07F0A31EFA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187" y="4034093"/>
            <a:ext cx="3127545" cy="3381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80570701-D34C-45AE-9DC0-7F6C6AEBA8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4187" y="4524360"/>
            <a:ext cx="3127545" cy="254016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4FB61EB-80FB-4B94-8B1B-28E9DD0664D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38600" y="1926420"/>
            <a:ext cx="3445405" cy="341023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text here. Use bio from ALG website or other marketing materials. Insert experience if appropriate.</a:t>
            </a:r>
            <a:endParaRPr lang="en-ZA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8BB95F6-D643-487C-8EED-25D4DD35917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63172" y="1922762"/>
            <a:ext cx="3445405" cy="341023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text here. Use bio from ALG website or other marketing materials. Insert experience if appropriate.</a:t>
            </a:r>
            <a:endParaRPr lang="en-ZA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4E60C779-CDE1-47CE-ABFA-E7BF95270D6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4187" y="4803498"/>
            <a:ext cx="3127545" cy="254016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1C242ABA-1C76-404A-AF72-AFCA6487CC1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74187" y="5082636"/>
            <a:ext cx="3127545" cy="254016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D47AC2-E0A0-451E-9B8C-05FBA9002B8A}"/>
              </a:ext>
            </a:extLst>
          </p:cNvPr>
          <p:cNvCxnSpPr>
            <a:cxnSpLocks/>
          </p:cNvCxnSpPr>
          <p:nvPr userDrawn="1"/>
        </p:nvCxnSpPr>
        <p:spPr>
          <a:xfrm>
            <a:off x="582352" y="1076762"/>
            <a:ext cx="246564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24CECE6-B8FE-4FE6-90D9-8D12A2155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31" y="6382858"/>
            <a:ext cx="517451" cy="2200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accent4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fld id="{2427FC1E-7985-7740-AECD-BB1FE8B23C0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6485C98-D824-49F4-B33F-3EF15758DE90}"/>
              </a:ext>
            </a:extLst>
          </p:cNvPr>
          <p:cNvCxnSpPr>
            <a:cxnSpLocks/>
          </p:cNvCxnSpPr>
          <p:nvPr userDrawn="1"/>
        </p:nvCxnSpPr>
        <p:spPr>
          <a:xfrm>
            <a:off x="0" y="6313780"/>
            <a:ext cx="822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964920"/>
      </p:ext>
    </p:extLst>
  </p:cSld>
  <p:clrMapOvr>
    <a:masterClrMapping/>
  </p:clrMapOvr>
</p:sldLayout>
</file>

<file path=ppt/slideLayouts/slideLayout11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2 person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0FFA-0956-4A11-AE73-1B0D5E80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IE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EF15716-FEB7-4B78-82C4-CAD0E6FB481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2352" y="2053530"/>
            <a:ext cx="2539899" cy="15452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7C601A8B-D5E4-4900-974A-07F0A31EFA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2353" y="3886422"/>
            <a:ext cx="2539900" cy="2746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80570701-D34C-45AE-9DC0-7F6C6AEBA8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2352" y="4360883"/>
            <a:ext cx="2539901" cy="206288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4E60C779-CDE1-47CE-ABFA-E7BF95270D6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2352" y="4640021"/>
            <a:ext cx="2539901" cy="206288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1C242ABA-1C76-404A-AF72-AFCA6487CC1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82352" y="4919159"/>
            <a:ext cx="2539901" cy="206288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EB1F5868-2E2E-46E8-9A42-08B20319867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307865" y="2053530"/>
            <a:ext cx="2539899" cy="15452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65306246-BBCA-4941-BCBB-81D1B9DA5E7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07866" y="3886422"/>
            <a:ext cx="2539900" cy="2746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F9CDC5A8-D3F2-4455-A2BB-FF2193B18D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7865" y="4360883"/>
            <a:ext cx="2539901" cy="206288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F79D789B-A0CB-47B0-835E-DBB1A6D0D52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07865" y="4640021"/>
            <a:ext cx="2539901" cy="206288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CA93C7E-7DC7-470C-889A-CCFAAED8AD7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307865" y="4919159"/>
            <a:ext cx="2539901" cy="206288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F04A117B-0FE0-4763-97FE-20E4B5DCA4E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02917" y="2074707"/>
            <a:ext cx="2646117" cy="341023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text here. Use bio from ALG website or other marketing materials.</a:t>
            </a:r>
            <a:endParaRPr lang="en-ZA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AB3848A1-A396-4245-9487-79508CC794D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28432" y="2074707"/>
            <a:ext cx="2646117" cy="341023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text here. Use bio from ALG website or other marketing materials. </a:t>
            </a:r>
            <a:endParaRPr lang="en-ZA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467A01C-D58F-4B0B-93E0-34A1355FE661}"/>
              </a:ext>
            </a:extLst>
          </p:cNvPr>
          <p:cNvCxnSpPr>
            <a:cxnSpLocks/>
          </p:cNvCxnSpPr>
          <p:nvPr userDrawn="1"/>
        </p:nvCxnSpPr>
        <p:spPr>
          <a:xfrm>
            <a:off x="582352" y="1076762"/>
            <a:ext cx="246564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A0E8A8CD-DDE5-40ED-A602-D824B5E41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31" y="6382858"/>
            <a:ext cx="517451" cy="2200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accent4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fld id="{2427FC1E-7985-7740-AECD-BB1FE8B23C0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1D9009C-4E39-4D61-8D0D-99A5066E9AA3}"/>
              </a:ext>
            </a:extLst>
          </p:cNvPr>
          <p:cNvCxnSpPr>
            <a:cxnSpLocks/>
          </p:cNvCxnSpPr>
          <p:nvPr userDrawn="1"/>
        </p:nvCxnSpPr>
        <p:spPr>
          <a:xfrm>
            <a:off x="0" y="6313780"/>
            <a:ext cx="822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378267"/>
      </p:ext>
    </p:extLst>
  </p:cSld>
  <p:clrMapOvr>
    <a:masterClrMapping/>
  </p:clrMapOvr>
</p:sldLayout>
</file>

<file path=ppt/slideLayouts/slideLayout12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3 person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0FFA-0956-4A11-AE73-1B0D5E80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IE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EF15716-FEB7-4B78-82C4-CAD0E6FB481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1055" y="2025150"/>
            <a:ext cx="2933700" cy="178483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7C601A8B-D5E4-4900-974A-07F0A31EFA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055" y="4055051"/>
            <a:ext cx="2933701" cy="31717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80570701-D34C-45AE-9DC0-7F6C6AEBA8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1055" y="4540104"/>
            <a:ext cx="2933701" cy="238272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4E60C779-CDE1-47CE-ABFA-E7BF95270D6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55" y="4819242"/>
            <a:ext cx="2933701" cy="238272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1C242ABA-1C76-404A-AF72-AFCA6487CC1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11055" y="5098380"/>
            <a:ext cx="2933701" cy="238272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EB1F5868-2E2E-46E8-9A42-08B20319867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532228" y="2025150"/>
            <a:ext cx="2933700" cy="178483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65306246-BBCA-4941-BCBB-81D1B9DA5E7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32228" y="4055051"/>
            <a:ext cx="2933701" cy="31717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F9CDC5A8-D3F2-4455-A2BB-FF2193B18D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32228" y="4540104"/>
            <a:ext cx="2933701" cy="238272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F79D789B-A0CB-47B0-835E-DBB1A6D0D52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32228" y="4819242"/>
            <a:ext cx="2933701" cy="238272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CA93C7E-7DC7-470C-889A-CCFAAED8AD7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32228" y="5098380"/>
            <a:ext cx="2933701" cy="238272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7739493E-19F8-475C-8220-FF1D31E8DC4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153400" y="2025150"/>
            <a:ext cx="2933700" cy="178483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3B259369-10F9-42F0-BC18-261AB752271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53400" y="4055051"/>
            <a:ext cx="2933701" cy="31717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16371C5F-6E16-43A1-A88A-8F9FAC39190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53400" y="4540104"/>
            <a:ext cx="2933701" cy="238272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7DD60A7F-977E-42B4-9BC8-6AE5922955D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153400" y="4819242"/>
            <a:ext cx="2933701" cy="238272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E27546C4-31EA-4F93-8E35-B9DEC0B53E9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53400" y="5098380"/>
            <a:ext cx="2933701" cy="238272"/>
          </a:xfrm>
          <a:prstGeom prst="rect">
            <a:avLst/>
          </a:prstGeom>
        </p:spPr>
        <p:txBody>
          <a:bodyPr tIns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D2D333F-49C2-4DFE-A7D2-740D57A7CBE7}"/>
              </a:ext>
            </a:extLst>
          </p:cNvPr>
          <p:cNvCxnSpPr>
            <a:cxnSpLocks/>
          </p:cNvCxnSpPr>
          <p:nvPr userDrawn="1"/>
        </p:nvCxnSpPr>
        <p:spPr>
          <a:xfrm>
            <a:off x="582352" y="1076762"/>
            <a:ext cx="246564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E1273DD9-39F5-4AC6-922C-43892C57E7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31" y="6382858"/>
            <a:ext cx="517451" cy="2200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accent4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fld id="{2427FC1E-7985-7740-AECD-BB1FE8B23C0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A16DAFE-EEA2-48D2-AFDB-2D8E472A4281}"/>
              </a:ext>
            </a:extLst>
          </p:cNvPr>
          <p:cNvCxnSpPr>
            <a:cxnSpLocks/>
          </p:cNvCxnSpPr>
          <p:nvPr userDrawn="1"/>
        </p:nvCxnSpPr>
        <p:spPr>
          <a:xfrm>
            <a:off x="0" y="6313780"/>
            <a:ext cx="822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158107"/>
      </p:ext>
    </p:extLst>
  </p:cSld>
  <p:clrMapOvr>
    <a:masterClrMapping/>
  </p:clrMapOvr>
</p:sldLayout>
</file>

<file path=ppt/slideLayouts/slideLayout13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8 person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0FFA-0956-4A11-AE73-1B0D5E80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IE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EF15716-FEB7-4B78-82C4-CAD0E6FB481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9737" y="1306908"/>
            <a:ext cx="2065828" cy="12568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7C601A8B-D5E4-4900-974A-07F0A31EFA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738" y="2595099"/>
            <a:ext cx="2065828" cy="28062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4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80570701-D34C-45AE-9DC0-7F6C6AEBA81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9738" y="3137479"/>
            <a:ext cx="2065828" cy="259713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4E60C779-CDE1-47CE-ABFA-E7BF95270D6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9738" y="2876033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1C242ABA-1C76-404A-AF72-AFCA6487CC1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9738" y="3401228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08E30CFE-474E-4D22-B0A4-9D1FF469B53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613438" y="1306908"/>
            <a:ext cx="2065828" cy="12568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2DAF8145-A27E-483D-9097-ED7C5F0CCBD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541678" y="1306908"/>
            <a:ext cx="2065828" cy="12568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21EDEA6C-9449-4DD6-B5D9-6283E387B37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469918" y="1306908"/>
            <a:ext cx="2065828" cy="12568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90" name="Text Placeholder 17">
            <a:extLst>
              <a:ext uri="{FF2B5EF4-FFF2-40B4-BE49-F238E27FC236}">
                <a16:creationId xmlns:a16="http://schemas.microsoft.com/office/drawing/2014/main" id="{370D118B-B057-4CDF-8131-8FCA0C3856E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13438" y="2595099"/>
            <a:ext cx="2065828" cy="28062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4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91" name="Text Placeholder 17">
            <a:extLst>
              <a:ext uri="{FF2B5EF4-FFF2-40B4-BE49-F238E27FC236}">
                <a16:creationId xmlns:a16="http://schemas.microsoft.com/office/drawing/2014/main" id="{98D1F827-892D-4E9A-8708-3DB87AB7382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613438" y="3137479"/>
            <a:ext cx="2065828" cy="259713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2" name="Text Placeholder 17">
            <a:extLst>
              <a:ext uri="{FF2B5EF4-FFF2-40B4-BE49-F238E27FC236}">
                <a16:creationId xmlns:a16="http://schemas.microsoft.com/office/drawing/2014/main" id="{3881D33B-2410-4AC2-BCC8-A08A8595599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13438" y="2876033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93" name="Text Placeholder 17">
            <a:extLst>
              <a:ext uri="{FF2B5EF4-FFF2-40B4-BE49-F238E27FC236}">
                <a16:creationId xmlns:a16="http://schemas.microsoft.com/office/drawing/2014/main" id="{41C8C324-CAA8-4E8B-931B-93AF86BA1E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13438" y="3401228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5" name="Text Placeholder 17">
            <a:extLst>
              <a:ext uri="{FF2B5EF4-FFF2-40B4-BE49-F238E27FC236}">
                <a16:creationId xmlns:a16="http://schemas.microsoft.com/office/drawing/2014/main" id="{2B2AD5D1-B36C-4338-A2FE-0C7E84423C3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541678" y="2595099"/>
            <a:ext cx="2065828" cy="28062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4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96" name="Text Placeholder 17">
            <a:extLst>
              <a:ext uri="{FF2B5EF4-FFF2-40B4-BE49-F238E27FC236}">
                <a16:creationId xmlns:a16="http://schemas.microsoft.com/office/drawing/2014/main" id="{74838FAA-AB1D-4DCF-B89F-EEB668D9CDC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541678" y="3137479"/>
            <a:ext cx="2065828" cy="259713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7" name="Text Placeholder 17">
            <a:extLst>
              <a:ext uri="{FF2B5EF4-FFF2-40B4-BE49-F238E27FC236}">
                <a16:creationId xmlns:a16="http://schemas.microsoft.com/office/drawing/2014/main" id="{6000AB2C-805F-4411-AC4A-136D5688C3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41678" y="2876033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98" name="Text Placeholder 17">
            <a:extLst>
              <a:ext uri="{FF2B5EF4-FFF2-40B4-BE49-F238E27FC236}">
                <a16:creationId xmlns:a16="http://schemas.microsoft.com/office/drawing/2014/main" id="{0C1E4F06-F00A-46AD-952E-7A02AD028AC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541678" y="3401228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0" name="Text Placeholder 17">
            <a:extLst>
              <a:ext uri="{FF2B5EF4-FFF2-40B4-BE49-F238E27FC236}">
                <a16:creationId xmlns:a16="http://schemas.microsoft.com/office/drawing/2014/main" id="{1A63D464-A56A-4857-B0D2-CE028A5FBC7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469648" y="2595099"/>
            <a:ext cx="2065828" cy="28062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4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101" name="Text Placeholder 17">
            <a:extLst>
              <a:ext uri="{FF2B5EF4-FFF2-40B4-BE49-F238E27FC236}">
                <a16:creationId xmlns:a16="http://schemas.microsoft.com/office/drawing/2014/main" id="{A283D6A9-124E-42A1-BB89-3FCAF37BBF3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469648" y="3137479"/>
            <a:ext cx="2065828" cy="259713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2" name="Text Placeholder 17">
            <a:extLst>
              <a:ext uri="{FF2B5EF4-FFF2-40B4-BE49-F238E27FC236}">
                <a16:creationId xmlns:a16="http://schemas.microsoft.com/office/drawing/2014/main" id="{5DA34826-5E9A-4790-BD33-52703EF1091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69648" y="2876033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03" name="Text Placeholder 17">
            <a:extLst>
              <a:ext uri="{FF2B5EF4-FFF2-40B4-BE49-F238E27FC236}">
                <a16:creationId xmlns:a16="http://schemas.microsoft.com/office/drawing/2014/main" id="{6D2B9EDD-94BA-43A8-B615-383C8103F02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469648" y="3401228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5" name="Picture Placeholder 6">
            <a:extLst>
              <a:ext uri="{FF2B5EF4-FFF2-40B4-BE49-F238E27FC236}">
                <a16:creationId xmlns:a16="http://schemas.microsoft.com/office/drawing/2014/main" id="{41A20CDA-4BEC-4764-8C05-CA968E1F66E2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79737" y="3860842"/>
            <a:ext cx="2065828" cy="12568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106" name="Text Placeholder 17">
            <a:extLst>
              <a:ext uri="{FF2B5EF4-FFF2-40B4-BE49-F238E27FC236}">
                <a16:creationId xmlns:a16="http://schemas.microsoft.com/office/drawing/2014/main" id="{22521568-CA38-4996-9CAF-16B20568831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79738" y="5149033"/>
            <a:ext cx="2065828" cy="28062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4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107" name="Text Placeholder 17">
            <a:extLst>
              <a:ext uri="{FF2B5EF4-FFF2-40B4-BE49-F238E27FC236}">
                <a16:creationId xmlns:a16="http://schemas.microsoft.com/office/drawing/2014/main" id="{70F70EAA-CD4D-4B58-B236-6AC624B9E06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79738" y="5691413"/>
            <a:ext cx="2065828" cy="259713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8" name="Text Placeholder 17">
            <a:extLst>
              <a:ext uri="{FF2B5EF4-FFF2-40B4-BE49-F238E27FC236}">
                <a16:creationId xmlns:a16="http://schemas.microsoft.com/office/drawing/2014/main" id="{812845FC-4D8E-43FD-98CB-ED3DBE6DFD1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79738" y="5429967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09" name="Text Placeholder 17">
            <a:extLst>
              <a:ext uri="{FF2B5EF4-FFF2-40B4-BE49-F238E27FC236}">
                <a16:creationId xmlns:a16="http://schemas.microsoft.com/office/drawing/2014/main" id="{A0B67B99-D75C-47C5-85F3-E333078DA73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79738" y="5955162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1" name="Picture Placeholder 6">
            <a:extLst>
              <a:ext uri="{FF2B5EF4-FFF2-40B4-BE49-F238E27FC236}">
                <a16:creationId xmlns:a16="http://schemas.microsoft.com/office/drawing/2014/main" id="{84DC8CA4-4CF7-499B-8959-42D90F8D591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613438" y="3860842"/>
            <a:ext cx="2065828" cy="12568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112" name="Picture Placeholder 6">
            <a:extLst>
              <a:ext uri="{FF2B5EF4-FFF2-40B4-BE49-F238E27FC236}">
                <a16:creationId xmlns:a16="http://schemas.microsoft.com/office/drawing/2014/main" id="{F39C3B08-33FB-41DC-8491-732863BA1671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541678" y="3860842"/>
            <a:ext cx="2065828" cy="12568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113" name="Picture Placeholder 6">
            <a:extLst>
              <a:ext uri="{FF2B5EF4-FFF2-40B4-BE49-F238E27FC236}">
                <a16:creationId xmlns:a16="http://schemas.microsoft.com/office/drawing/2014/main" id="{BB7D83AE-8151-42CC-9A76-97A99F6D8A89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469918" y="3860842"/>
            <a:ext cx="2065828" cy="12568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  <a:scene3d>
            <a:camera prst="obliqueBottomLeft"/>
            <a:lightRig rig="threePt" dir="t"/>
          </a:scene3d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aseline="0">
                <a:solidFill>
                  <a:srgbClr val="F2F2F2"/>
                </a:solidFill>
                <a:latin typeface="Arial" panose="020B0604020202020204" pitchFamily="34" charset="0"/>
              </a:defRPr>
            </a:lvl1pPr>
          </a:lstStyle>
          <a:p>
            <a:r>
              <a:rPr lang="en-ZA" dirty="0"/>
              <a:t>Insert Your Photo</a:t>
            </a:r>
          </a:p>
        </p:txBody>
      </p:sp>
      <p:sp>
        <p:nvSpPr>
          <p:cNvPr id="114" name="Text Placeholder 17">
            <a:extLst>
              <a:ext uri="{FF2B5EF4-FFF2-40B4-BE49-F238E27FC236}">
                <a16:creationId xmlns:a16="http://schemas.microsoft.com/office/drawing/2014/main" id="{58F099C5-3CB7-4C34-BC97-BF0EF5587CE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613438" y="5149033"/>
            <a:ext cx="2065828" cy="28062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4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115" name="Text Placeholder 17">
            <a:extLst>
              <a:ext uri="{FF2B5EF4-FFF2-40B4-BE49-F238E27FC236}">
                <a16:creationId xmlns:a16="http://schemas.microsoft.com/office/drawing/2014/main" id="{552D92DD-172E-4C1D-833F-3ABE7ECB6863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613438" y="5691413"/>
            <a:ext cx="2065828" cy="259713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6" name="Text Placeholder 17">
            <a:extLst>
              <a:ext uri="{FF2B5EF4-FFF2-40B4-BE49-F238E27FC236}">
                <a16:creationId xmlns:a16="http://schemas.microsoft.com/office/drawing/2014/main" id="{4FC2F88A-6F80-4A13-BEDF-B568E3832F7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13438" y="5429967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17" name="Text Placeholder 17">
            <a:extLst>
              <a:ext uri="{FF2B5EF4-FFF2-40B4-BE49-F238E27FC236}">
                <a16:creationId xmlns:a16="http://schemas.microsoft.com/office/drawing/2014/main" id="{35457C96-AA5F-4C48-9348-859CEA830AF9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3613438" y="5955162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9" name="Text Placeholder 17">
            <a:extLst>
              <a:ext uri="{FF2B5EF4-FFF2-40B4-BE49-F238E27FC236}">
                <a16:creationId xmlns:a16="http://schemas.microsoft.com/office/drawing/2014/main" id="{04BE903E-D0C8-47EE-91F8-50CE5173F42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541678" y="5149033"/>
            <a:ext cx="2065828" cy="28062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4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120" name="Text Placeholder 17">
            <a:extLst>
              <a:ext uri="{FF2B5EF4-FFF2-40B4-BE49-F238E27FC236}">
                <a16:creationId xmlns:a16="http://schemas.microsoft.com/office/drawing/2014/main" id="{E6384FC8-F451-4348-A39C-3B4E98F3774B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541678" y="5691413"/>
            <a:ext cx="2065828" cy="259713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1" name="Text Placeholder 17">
            <a:extLst>
              <a:ext uri="{FF2B5EF4-FFF2-40B4-BE49-F238E27FC236}">
                <a16:creationId xmlns:a16="http://schemas.microsoft.com/office/drawing/2014/main" id="{CCA28635-EE91-4A52-809C-3069E731C14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541678" y="5429967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22" name="Text Placeholder 17">
            <a:extLst>
              <a:ext uri="{FF2B5EF4-FFF2-40B4-BE49-F238E27FC236}">
                <a16:creationId xmlns:a16="http://schemas.microsoft.com/office/drawing/2014/main" id="{2566561C-E277-4F5C-BFDB-E95490131E3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6541678" y="5955162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4" name="Text Placeholder 17">
            <a:extLst>
              <a:ext uri="{FF2B5EF4-FFF2-40B4-BE49-F238E27FC236}">
                <a16:creationId xmlns:a16="http://schemas.microsoft.com/office/drawing/2014/main" id="{8A89B526-2A61-4203-97DF-744E3503440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469648" y="5149033"/>
            <a:ext cx="2065828" cy="28062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400" b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125" name="Text Placeholder 17">
            <a:extLst>
              <a:ext uri="{FF2B5EF4-FFF2-40B4-BE49-F238E27FC236}">
                <a16:creationId xmlns:a16="http://schemas.microsoft.com/office/drawing/2014/main" id="{03653AFA-6C70-48D3-8D1B-69364A1EF007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469648" y="5691413"/>
            <a:ext cx="2065828" cy="259713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6" name="Text Placeholder 17">
            <a:extLst>
              <a:ext uri="{FF2B5EF4-FFF2-40B4-BE49-F238E27FC236}">
                <a16:creationId xmlns:a16="http://schemas.microsoft.com/office/drawing/2014/main" id="{71F52D3D-2C2C-4248-8340-C89D03424B8B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469648" y="5429967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27" name="Text Placeholder 17">
            <a:extLst>
              <a:ext uri="{FF2B5EF4-FFF2-40B4-BE49-F238E27FC236}">
                <a16:creationId xmlns:a16="http://schemas.microsoft.com/office/drawing/2014/main" id="{E015D3AA-F7A1-473F-88FD-35DC753D3845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469648" y="5955162"/>
            <a:ext cx="2065828" cy="259714"/>
          </a:xfrm>
          <a:prstGeom prst="rect">
            <a:avLst/>
          </a:prstGeom>
        </p:spPr>
        <p:txBody>
          <a:bodyPr tIns="0"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aseline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CE28077-A42C-4647-90CD-1BEF2893CEDF}"/>
              </a:ext>
            </a:extLst>
          </p:cNvPr>
          <p:cNvCxnSpPr>
            <a:cxnSpLocks/>
          </p:cNvCxnSpPr>
          <p:nvPr userDrawn="1"/>
        </p:nvCxnSpPr>
        <p:spPr>
          <a:xfrm>
            <a:off x="582352" y="1076762"/>
            <a:ext cx="246564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Slide Number Placeholder 5">
            <a:extLst>
              <a:ext uri="{FF2B5EF4-FFF2-40B4-BE49-F238E27FC236}">
                <a16:creationId xmlns:a16="http://schemas.microsoft.com/office/drawing/2014/main" id="{DA219C72-FE2D-4AB3-9FD2-2703E70689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31" y="6382858"/>
            <a:ext cx="517451" cy="2200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accent4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fld id="{2427FC1E-7985-7740-AECD-BB1FE8B23C0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A72B1A2-C13C-4593-8603-94F4328ACFDE}"/>
              </a:ext>
            </a:extLst>
          </p:cNvPr>
          <p:cNvCxnSpPr>
            <a:cxnSpLocks/>
          </p:cNvCxnSpPr>
          <p:nvPr userDrawn="1"/>
        </p:nvCxnSpPr>
        <p:spPr>
          <a:xfrm>
            <a:off x="0" y="6313780"/>
            <a:ext cx="822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901718"/>
      </p:ext>
    </p:extLst>
  </p:cSld>
  <p:clrMapOvr>
    <a:masterClrMapping/>
  </p:clrMapOvr>
</p:sldLayout>
</file>

<file path=ppt/slideLayouts/slideLayout14.xml><?xml version="1.0" encoding="utf-8"?>
<p:sldLayout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3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>
            <p:custDataLst>
              <p:tags r:id="rId1"/>
            </p:custDataLst>
          </p:nvPr>
        </p:nvSpPr>
        <p:spPr>
          <a:xfrm>
            <a:off x="0" y="0"/>
            <a:ext cx="381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49BC589-1A6A-4AA4-A140-C32137EE0D4E}"/>
              </a:ext>
            </a:extLst>
          </p:cNvPr>
          <p:cNvSpPr/>
          <p:nvPr userDrawn="1"/>
        </p:nvSpPr>
        <p:spPr>
          <a:xfrm>
            <a:off x="-1402007" y="0"/>
            <a:ext cx="13479706" cy="6858000"/>
          </a:xfrm>
          <a:custGeom>
            <a:avLst/>
            <a:gdLst>
              <a:gd name="connsiteX0" fmla="*/ 1402005 w 13479706"/>
              <a:gd name="connsiteY0" fmla="*/ 0 h 6858000"/>
              <a:gd name="connsiteX1" fmla="*/ 3662516 w 13479706"/>
              <a:gd name="connsiteY1" fmla="*/ 0 h 6858000"/>
              <a:gd name="connsiteX2" fmla="*/ 3748258 w 13479706"/>
              <a:gd name="connsiteY2" fmla="*/ 0 h 6858000"/>
              <a:gd name="connsiteX3" fmla="*/ 4378414 w 13479706"/>
              <a:gd name="connsiteY3" fmla="*/ 0 h 6858000"/>
              <a:gd name="connsiteX4" fmla="*/ 4378414 w 13479706"/>
              <a:gd name="connsiteY4" fmla="*/ 4 h 6858000"/>
              <a:gd name="connsiteX5" fmla="*/ 13479706 w 13479706"/>
              <a:gd name="connsiteY5" fmla="*/ 4 h 6858000"/>
              <a:gd name="connsiteX6" fmla="*/ 10783765 w 13479706"/>
              <a:gd name="connsiteY6" fmla="*/ 6857998 h 6858000"/>
              <a:gd name="connsiteX7" fmla="*/ 4378414 w 13479706"/>
              <a:gd name="connsiteY7" fmla="*/ 6857998 h 6858000"/>
              <a:gd name="connsiteX8" fmla="*/ 4378414 w 13479706"/>
              <a:gd name="connsiteY8" fmla="*/ 6858000 h 6858000"/>
              <a:gd name="connsiteX9" fmla="*/ 3748258 w 13479706"/>
              <a:gd name="connsiteY9" fmla="*/ 6858000 h 6858000"/>
              <a:gd name="connsiteX10" fmla="*/ 3662516 w 13479706"/>
              <a:gd name="connsiteY10" fmla="*/ 6858000 h 6858000"/>
              <a:gd name="connsiteX11" fmla="*/ 1402005 w 13479706"/>
              <a:gd name="connsiteY11" fmla="*/ 6858000 h 6858000"/>
              <a:gd name="connsiteX12" fmla="*/ 1402005 w 13479706"/>
              <a:gd name="connsiteY12" fmla="*/ 6857998 h 6858000"/>
              <a:gd name="connsiteX13" fmla="*/ 0 w 13479706"/>
              <a:gd name="connsiteY13" fmla="*/ 6857998 h 6858000"/>
              <a:gd name="connsiteX14" fmla="*/ 0 w 13479706"/>
              <a:gd name="connsiteY14" fmla="*/ 6857997 h 6858000"/>
              <a:gd name="connsiteX15" fmla="*/ 1402005 w 13479706"/>
              <a:gd name="connsiteY15" fmla="*/ 6857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479706" h="6858000">
                <a:moveTo>
                  <a:pt x="1402005" y="0"/>
                </a:moveTo>
                <a:lnTo>
                  <a:pt x="3662516" y="0"/>
                </a:lnTo>
                <a:lnTo>
                  <a:pt x="3748258" y="0"/>
                </a:lnTo>
                <a:lnTo>
                  <a:pt x="4378414" y="0"/>
                </a:lnTo>
                <a:lnTo>
                  <a:pt x="4378414" y="4"/>
                </a:lnTo>
                <a:lnTo>
                  <a:pt x="13479706" y="4"/>
                </a:lnTo>
                <a:lnTo>
                  <a:pt x="10783765" y="6857998"/>
                </a:lnTo>
                <a:lnTo>
                  <a:pt x="4378414" y="6857998"/>
                </a:lnTo>
                <a:lnTo>
                  <a:pt x="4378414" y="6858000"/>
                </a:lnTo>
                <a:lnTo>
                  <a:pt x="3748258" y="6858000"/>
                </a:lnTo>
                <a:lnTo>
                  <a:pt x="3662516" y="6858000"/>
                </a:lnTo>
                <a:lnTo>
                  <a:pt x="1402005" y="6858000"/>
                </a:lnTo>
                <a:lnTo>
                  <a:pt x="1402005" y="6857998"/>
                </a:lnTo>
                <a:lnTo>
                  <a:pt x="0" y="6857998"/>
                </a:lnTo>
                <a:lnTo>
                  <a:pt x="0" y="6857997"/>
                </a:lnTo>
                <a:lnTo>
                  <a:pt x="1402005" y="6857997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644B884-849C-46CD-BFBC-6F5A6704DAF6}"/>
              </a:ext>
            </a:extLst>
          </p:cNvPr>
          <p:cNvSpPr txBox="1">
            <a:spLocks/>
          </p:cNvSpPr>
          <p:nvPr userDrawn="1"/>
        </p:nvSpPr>
        <p:spPr>
          <a:xfrm>
            <a:off x="2987213" y="2922090"/>
            <a:ext cx="6020353" cy="128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rgbClr val="E1A51E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pPr algn="ctr"/>
            <a:r>
              <a:rPr lang="en-GB" sz="7200" dirty="0">
                <a:solidFill>
                  <a:schemeClr val="bg1"/>
                </a:solidFill>
                <a:latin typeface="Lato Light" panose="020F0302020204030203" pitchFamily="34" charset="0"/>
              </a:rPr>
              <a:t>Thank you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DCA3EA8-B383-46D3-B286-766FEFD031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0585" y="1695144"/>
            <a:ext cx="850831" cy="85083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7C8F3F-CA51-4765-8253-5F74950DD932}"/>
              </a:ext>
            </a:extLst>
          </p:cNvPr>
          <p:cNvCxnSpPr>
            <a:cxnSpLocks/>
          </p:cNvCxnSpPr>
          <p:nvPr userDrawn="1"/>
        </p:nvCxnSpPr>
        <p:spPr>
          <a:xfrm>
            <a:off x="3910418" y="4429357"/>
            <a:ext cx="437116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1">
            <a:extLst>
              <a:ext uri="{FF2B5EF4-FFF2-40B4-BE49-F238E27FC236}">
                <a16:creationId xmlns:a16="http://schemas.microsoft.com/office/drawing/2014/main" id="{47BA8C32-06BA-4030-A70E-A16FD0A8937E}"/>
              </a:ext>
            </a:extLst>
          </p:cNvPr>
          <p:cNvSpPr/>
          <p:nvPr userDrawn="1"/>
        </p:nvSpPr>
        <p:spPr>
          <a:xfrm>
            <a:off x="9384195" y="134069"/>
            <a:ext cx="2817973" cy="6726398"/>
          </a:xfrm>
          <a:custGeom>
            <a:avLst/>
            <a:gdLst>
              <a:gd name="connsiteX0" fmla="*/ 0 w 9106434"/>
              <a:gd name="connsiteY0" fmla="*/ 0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0 w 9106434"/>
              <a:gd name="connsiteY4" fmla="*/ 0 h 6722783"/>
              <a:gd name="connsiteX0" fmla="*/ 8875059 w 9106434"/>
              <a:gd name="connsiteY0" fmla="*/ 10758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875059 w 9106434"/>
              <a:gd name="connsiteY4" fmla="*/ 10758 h 6722783"/>
              <a:gd name="connsiteX0" fmla="*/ 8936971 w 9106434"/>
              <a:gd name="connsiteY0" fmla="*/ 3614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936971 w 9106434"/>
              <a:gd name="connsiteY4" fmla="*/ 3614 h 6722783"/>
              <a:gd name="connsiteX0" fmla="*/ 8946496 w 9106434"/>
              <a:gd name="connsiteY0" fmla="*/ 0 h 6723931"/>
              <a:gd name="connsiteX1" fmla="*/ 9106434 w 9106434"/>
              <a:gd name="connsiteY1" fmla="*/ 1148 h 6723931"/>
              <a:gd name="connsiteX2" fmla="*/ 6463646 w 9106434"/>
              <a:gd name="connsiteY2" fmla="*/ 6723931 h 6723931"/>
              <a:gd name="connsiteX3" fmla="*/ 0 w 9106434"/>
              <a:gd name="connsiteY3" fmla="*/ 6723931 h 6723931"/>
              <a:gd name="connsiteX4" fmla="*/ 8946496 w 9106434"/>
              <a:gd name="connsiteY4" fmla="*/ 0 h 6723931"/>
              <a:gd name="connsiteX0" fmla="*/ 8951258 w 9106434"/>
              <a:gd name="connsiteY0" fmla="*/ 1233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951258 w 9106434"/>
              <a:gd name="connsiteY4" fmla="*/ 1233 h 6722783"/>
              <a:gd name="connsiteX0" fmla="*/ 8946495 w 9106434"/>
              <a:gd name="connsiteY0" fmla="*/ 0 h 6726313"/>
              <a:gd name="connsiteX1" fmla="*/ 9106434 w 9106434"/>
              <a:gd name="connsiteY1" fmla="*/ 3530 h 6726313"/>
              <a:gd name="connsiteX2" fmla="*/ 6463646 w 9106434"/>
              <a:gd name="connsiteY2" fmla="*/ 6726313 h 6726313"/>
              <a:gd name="connsiteX3" fmla="*/ 0 w 9106434"/>
              <a:gd name="connsiteY3" fmla="*/ 6726313 h 6726313"/>
              <a:gd name="connsiteX4" fmla="*/ 8946495 w 9106434"/>
              <a:gd name="connsiteY4" fmla="*/ 0 h 6726313"/>
              <a:gd name="connsiteX0" fmla="*/ 8946495 w 9106434"/>
              <a:gd name="connsiteY0" fmla="*/ 0 h 6726313"/>
              <a:gd name="connsiteX1" fmla="*/ 9106434 w 9106434"/>
              <a:gd name="connsiteY1" fmla="*/ 3530 h 6726313"/>
              <a:gd name="connsiteX2" fmla="*/ 6463646 w 9106434"/>
              <a:gd name="connsiteY2" fmla="*/ 6726313 h 6726313"/>
              <a:gd name="connsiteX3" fmla="*/ 0 w 9106434"/>
              <a:gd name="connsiteY3" fmla="*/ 6726313 h 6726313"/>
              <a:gd name="connsiteX4" fmla="*/ 8946495 w 9106434"/>
              <a:gd name="connsiteY4" fmla="*/ 0 h 6726313"/>
              <a:gd name="connsiteX0" fmla="*/ 8946495 w 9106434"/>
              <a:gd name="connsiteY0" fmla="*/ 0 h 6723932"/>
              <a:gd name="connsiteX1" fmla="*/ 9106434 w 9106434"/>
              <a:gd name="connsiteY1" fmla="*/ 1149 h 6723932"/>
              <a:gd name="connsiteX2" fmla="*/ 6463646 w 9106434"/>
              <a:gd name="connsiteY2" fmla="*/ 6723932 h 6723932"/>
              <a:gd name="connsiteX3" fmla="*/ 0 w 9106434"/>
              <a:gd name="connsiteY3" fmla="*/ 6723932 h 6723932"/>
              <a:gd name="connsiteX4" fmla="*/ 8946495 w 9106434"/>
              <a:gd name="connsiteY4" fmla="*/ 0 h 6723932"/>
              <a:gd name="connsiteX0" fmla="*/ 8939352 w 9106434"/>
              <a:gd name="connsiteY0" fmla="*/ 0 h 6723932"/>
              <a:gd name="connsiteX1" fmla="*/ 9106434 w 9106434"/>
              <a:gd name="connsiteY1" fmla="*/ 1149 h 6723932"/>
              <a:gd name="connsiteX2" fmla="*/ 6463646 w 9106434"/>
              <a:gd name="connsiteY2" fmla="*/ 6723932 h 6723932"/>
              <a:gd name="connsiteX3" fmla="*/ 0 w 9106434"/>
              <a:gd name="connsiteY3" fmla="*/ 6723932 h 6723932"/>
              <a:gd name="connsiteX4" fmla="*/ 8939352 w 9106434"/>
              <a:gd name="connsiteY4" fmla="*/ 0 h 6723932"/>
              <a:gd name="connsiteX0" fmla="*/ 2646129 w 2813211"/>
              <a:gd name="connsiteY0" fmla="*/ 0 h 6745447"/>
              <a:gd name="connsiteX1" fmla="*/ 2813211 w 2813211"/>
              <a:gd name="connsiteY1" fmla="*/ 1149 h 6745447"/>
              <a:gd name="connsiteX2" fmla="*/ 170423 w 2813211"/>
              <a:gd name="connsiteY2" fmla="*/ 6723932 h 6745447"/>
              <a:gd name="connsiteX3" fmla="*/ 0 w 2813211"/>
              <a:gd name="connsiteY3" fmla="*/ 6745447 h 6745447"/>
              <a:gd name="connsiteX4" fmla="*/ 2646129 w 2813211"/>
              <a:gd name="connsiteY4" fmla="*/ 0 h 6745447"/>
              <a:gd name="connsiteX0" fmla="*/ 2648510 w 2815592"/>
              <a:gd name="connsiteY0" fmla="*/ 0 h 6726397"/>
              <a:gd name="connsiteX1" fmla="*/ 2815592 w 2815592"/>
              <a:gd name="connsiteY1" fmla="*/ 1149 h 6726397"/>
              <a:gd name="connsiteX2" fmla="*/ 172804 w 2815592"/>
              <a:gd name="connsiteY2" fmla="*/ 6723932 h 6726397"/>
              <a:gd name="connsiteX3" fmla="*/ 0 w 2815592"/>
              <a:gd name="connsiteY3" fmla="*/ 6726397 h 6726397"/>
              <a:gd name="connsiteX4" fmla="*/ 2648510 w 2815592"/>
              <a:gd name="connsiteY4" fmla="*/ 0 h 6726397"/>
              <a:gd name="connsiteX0" fmla="*/ 2653272 w 2820354"/>
              <a:gd name="connsiteY0" fmla="*/ 0 h 6728779"/>
              <a:gd name="connsiteX1" fmla="*/ 2820354 w 2820354"/>
              <a:gd name="connsiteY1" fmla="*/ 1149 h 6728779"/>
              <a:gd name="connsiteX2" fmla="*/ 177566 w 2820354"/>
              <a:gd name="connsiteY2" fmla="*/ 6723932 h 6728779"/>
              <a:gd name="connsiteX3" fmla="*/ 0 w 2820354"/>
              <a:gd name="connsiteY3" fmla="*/ 6728779 h 6728779"/>
              <a:gd name="connsiteX4" fmla="*/ 2653272 w 2820354"/>
              <a:gd name="connsiteY4" fmla="*/ 0 h 6728779"/>
              <a:gd name="connsiteX0" fmla="*/ 2650891 w 2817973"/>
              <a:gd name="connsiteY0" fmla="*/ 0 h 6726398"/>
              <a:gd name="connsiteX1" fmla="*/ 2817973 w 2817973"/>
              <a:gd name="connsiteY1" fmla="*/ 1149 h 6726398"/>
              <a:gd name="connsiteX2" fmla="*/ 175185 w 2817973"/>
              <a:gd name="connsiteY2" fmla="*/ 6723932 h 6726398"/>
              <a:gd name="connsiteX3" fmla="*/ 0 w 2817973"/>
              <a:gd name="connsiteY3" fmla="*/ 6726398 h 6726398"/>
              <a:gd name="connsiteX4" fmla="*/ 2650891 w 2817973"/>
              <a:gd name="connsiteY4" fmla="*/ 0 h 6726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7973" h="6726398">
                <a:moveTo>
                  <a:pt x="2650891" y="0"/>
                </a:moveTo>
                <a:lnTo>
                  <a:pt x="2817973" y="1149"/>
                </a:lnTo>
                <a:lnTo>
                  <a:pt x="175185" y="6723932"/>
                </a:lnTo>
                <a:lnTo>
                  <a:pt x="0" y="6726398"/>
                </a:lnTo>
                <a:lnTo>
                  <a:pt x="26508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721214"/>
      </p:ext>
    </p:extLst>
  </p:cSld>
  <p:clrMapOvr>
    <a:masterClrMapping/>
  </p:clrMapOvr>
</p:sldLayout>
</file>

<file path=ppt/slideLayouts/slideLayout15.xml><?xml version="1.0" encoding="utf-8"?>
<p:sldLayout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7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>
            <p:custDataLst>
              <p:tags r:id="rId1"/>
            </p:custDataLst>
          </p:nvPr>
        </p:nvSpPr>
        <p:spPr>
          <a:xfrm>
            <a:off x="0" y="0"/>
            <a:ext cx="381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49BC589-1A6A-4AA4-A140-C32137EE0D4E}"/>
              </a:ext>
            </a:extLst>
          </p:cNvPr>
          <p:cNvSpPr/>
          <p:nvPr userDrawn="1"/>
        </p:nvSpPr>
        <p:spPr>
          <a:xfrm>
            <a:off x="-1402007" y="0"/>
            <a:ext cx="13479706" cy="6858000"/>
          </a:xfrm>
          <a:custGeom>
            <a:avLst/>
            <a:gdLst>
              <a:gd name="connsiteX0" fmla="*/ 1402005 w 13479706"/>
              <a:gd name="connsiteY0" fmla="*/ 0 h 6858000"/>
              <a:gd name="connsiteX1" fmla="*/ 3662516 w 13479706"/>
              <a:gd name="connsiteY1" fmla="*/ 0 h 6858000"/>
              <a:gd name="connsiteX2" fmla="*/ 3748258 w 13479706"/>
              <a:gd name="connsiteY2" fmla="*/ 0 h 6858000"/>
              <a:gd name="connsiteX3" fmla="*/ 4378414 w 13479706"/>
              <a:gd name="connsiteY3" fmla="*/ 0 h 6858000"/>
              <a:gd name="connsiteX4" fmla="*/ 4378414 w 13479706"/>
              <a:gd name="connsiteY4" fmla="*/ 4 h 6858000"/>
              <a:gd name="connsiteX5" fmla="*/ 13479706 w 13479706"/>
              <a:gd name="connsiteY5" fmla="*/ 4 h 6858000"/>
              <a:gd name="connsiteX6" fmla="*/ 10783765 w 13479706"/>
              <a:gd name="connsiteY6" fmla="*/ 6857998 h 6858000"/>
              <a:gd name="connsiteX7" fmla="*/ 4378414 w 13479706"/>
              <a:gd name="connsiteY7" fmla="*/ 6857998 h 6858000"/>
              <a:gd name="connsiteX8" fmla="*/ 4378414 w 13479706"/>
              <a:gd name="connsiteY8" fmla="*/ 6858000 h 6858000"/>
              <a:gd name="connsiteX9" fmla="*/ 3748258 w 13479706"/>
              <a:gd name="connsiteY9" fmla="*/ 6858000 h 6858000"/>
              <a:gd name="connsiteX10" fmla="*/ 3662516 w 13479706"/>
              <a:gd name="connsiteY10" fmla="*/ 6858000 h 6858000"/>
              <a:gd name="connsiteX11" fmla="*/ 1402005 w 13479706"/>
              <a:gd name="connsiteY11" fmla="*/ 6858000 h 6858000"/>
              <a:gd name="connsiteX12" fmla="*/ 1402005 w 13479706"/>
              <a:gd name="connsiteY12" fmla="*/ 6857998 h 6858000"/>
              <a:gd name="connsiteX13" fmla="*/ 0 w 13479706"/>
              <a:gd name="connsiteY13" fmla="*/ 6857998 h 6858000"/>
              <a:gd name="connsiteX14" fmla="*/ 0 w 13479706"/>
              <a:gd name="connsiteY14" fmla="*/ 6857997 h 6858000"/>
              <a:gd name="connsiteX15" fmla="*/ 1402005 w 13479706"/>
              <a:gd name="connsiteY15" fmla="*/ 6857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479706" h="6858000">
                <a:moveTo>
                  <a:pt x="1402005" y="0"/>
                </a:moveTo>
                <a:lnTo>
                  <a:pt x="3662516" y="0"/>
                </a:lnTo>
                <a:lnTo>
                  <a:pt x="3748258" y="0"/>
                </a:lnTo>
                <a:lnTo>
                  <a:pt x="4378414" y="0"/>
                </a:lnTo>
                <a:lnTo>
                  <a:pt x="4378414" y="4"/>
                </a:lnTo>
                <a:lnTo>
                  <a:pt x="13479706" y="4"/>
                </a:lnTo>
                <a:lnTo>
                  <a:pt x="10783765" y="6857998"/>
                </a:lnTo>
                <a:lnTo>
                  <a:pt x="4378414" y="6857998"/>
                </a:lnTo>
                <a:lnTo>
                  <a:pt x="4378414" y="6858000"/>
                </a:lnTo>
                <a:lnTo>
                  <a:pt x="3748258" y="6858000"/>
                </a:lnTo>
                <a:lnTo>
                  <a:pt x="3662516" y="6858000"/>
                </a:lnTo>
                <a:lnTo>
                  <a:pt x="1402005" y="6858000"/>
                </a:lnTo>
                <a:lnTo>
                  <a:pt x="1402005" y="6857998"/>
                </a:lnTo>
                <a:lnTo>
                  <a:pt x="0" y="6857998"/>
                </a:lnTo>
                <a:lnTo>
                  <a:pt x="0" y="6857997"/>
                </a:lnTo>
                <a:lnTo>
                  <a:pt x="1402005" y="6857997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644B884-849C-46CD-BFBC-6F5A6704DAF6}"/>
              </a:ext>
            </a:extLst>
          </p:cNvPr>
          <p:cNvSpPr txBox="1">
            <a:spLocks/>
          </p:cNvSpPr>
          <p:nvPr userDrawn="1"/>
        </p:nvSpPr>
        <p:spPr>
          <a:xfrm>
            <a:off x="2987213" y="2922090"/>
            <a:ext cx="6020353" cy="128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rgbClr val="E1A51E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pPr algn="ctr"/>
            <a:r>
              <a:rPr lang="en-GB" sz="7200" dirty="0">
                <a:solidFill>
                  <a:schemeClr val="bg1"/>
                </a:solidFill>
                <a:latin typeface="Lato Light" panose="020F0302020204030203" pitchFamily="34" charset="0"/>
              </a:rPr>
              <a:t>Questions?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DCA3EA8-B383-46D3-B286-766FEFD031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0585" y="1695144"/>
            <a:ext cx="850831" cy="85083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7C8F3F-CA51-4765-8253-5F74950DD932}"/>
              </a:ext>
            </a:extLst>
          </p:cNvPr>
          <p:cNvCxnSpPr>
            <a:cxnSpLocks/>
          </p:cNvCxnSpPr>
          <p:nvPr userDrawn="1"/>
        </p:nvCxnSpPr>
        <p:spPr>
          <a:xfrm>
            <a:off x="3910418" y="4429357"/>
            <a:ext cx="437116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1">
            <a:extLst>
              <a:ext uri="{FF2B5EF4-FFF2-40B4-BE49-F238E27FC236}">
                <a16:creationId xmlns:a16="http://schemas.microsoft.com/office/drawing/2014/main" id="{47BA8C32-06BA-4030-A70E-A16FD0A8937E}"/>
              </a:ext>
            </a:extLst>
          </p:cNvPr>
          <p:cNvSpPr/>
          <p:nvPr userDrawn="1"/>
        </p:nvSpPr>
        <p:spPr>
          <a:xfrm>
            <a:off x="9384785" y="134069"/>
            <a:ext cx="2817973" cy="6726398"/>
          </a:xfrm>
          <a:custGeom>
            <a:avLst/>
            <a:gdLst>
              <a:gd name="connsiteX0" fmla="*/ 0 w 9106434"/>
              <a:gd name="connsiteY0" fmla="*/ 0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0 w 9106434"/>
              <a:gd name="connsiteY4" fmla="*/ 0 h 6722783"/>
              <a:gd name="connsiteX0" fmla="*/ 8875059 w 9106434"/>
              <a:gd name="connsiteY0" fmla="*/ 10758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875059 w 9106434"/>
              <a:gd name="connsiteY4" fmla="*/ 10758 h 6722783"/>
              <a:gd name="connsiteX0" fmla="*/ 8936971 w 9106434"/>
              <a:gd name="connsiteY0" fmla="*/ 3614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936971 w 9106434"/>
              <a:gd name="connsiteY4" fmla="*/ 3614 h 6722783"/>
              <a:gd name="connsiteX0" fmla="*/ 8946496 w 9106434"/>
              <a:gd name="connsiteY0" fmla="*/ 0 h 6723931"/>
              <a:gd name="connsiteX1" fmla="*/ 9106434 w 9106434"/>
              <a:gd name="connsiteY1" fmla="*/ 1148 h 6723931"/>
              <a:gd name="connsiteX2" fmla="*/ 6463646 w 9106434"/>
              <a:gd name="connsiteY2" fmla="*/ 6723931 h 6723931"/>
              <a:gd name="connsiteX3" fmla="*/ 0 w 9106434"/>
              <a:gd name="connsiteY3" fmla="*/ 6723931 h 6723931"/>
              <a:gd name="connsiteX4" fmla="*/ 8946496 w 9106434"/>
              <a:gd name="connsiteY4" fmla="*/ 0 h 6723931"/>
              <a:gd name="connsiteX0" fmla="*/ 8951258 w 9106434"/>
              <a:gd name="connsiteY0" fmla="*/ 1233 h 6722783"/>
              <a:gd name="connsiteX1" fmla="*/ 9106434 w 9106434"/>
              <a:gd name="connsiteY1" fmla="*/ 0 h 6722783"/>
              <a:gd name="connsiteX2" fmla="*/ 6463646 w 9106434"/>
              <a:gd name="connsiteY2" fmla="*/ 6722783 h 6722783"/>
              <a:gd name="connsiteX3" fmla="*/ 0 w 9106434"/>
              <a:gd name="connsiteY3" fmla="*/ 6722783 h 6722783"/>
              <a:gd name="connsiteX4" fmla="*/ 8951258 w 9106434"/>
              <a:gd name="connsiteY4" fmla="*/ 1233 h 6722783"/>
              <a:gd name="connsiteX0" fmla="*/ 8946495 w 9106434"/>
              <a:gd name="connsiteY0" fmla="*/ 0 h 6726313"/>
              <a:gd name="connsiteX1" fmla="*/ 9106434 w 9106434"/>
              <a:gd name="connsiteY1" fmla="*/ 3530 h 6726313"/>
              <a:gd name="connsiteX2" fmla="*/ 6463646 w 9106434"/>
              <a:gd name="connsiteY2" fmla="*/ 6726313 h 6726313"/>
              <a:gd name="connsiteX3" fmla="*/ 0 w 9106434"/>
              <a:gd name="connsiteY3" fmla="*/ 6726313 h 6726313"/>
              <a:gd name="connsiteX4" fmla="*/ 8946495 w 9106434"/>
              <a:gd name="connsiteY4" fmla="*/ 0 h 6726313"/>
              <a:gd name="connsiteX0" fmla="*/ 8946495 w 9106434"/>
              <a:gd name="connsiteY0" fmla="*/ 0 h 6726313"/>
              <a:gd name="connsiteX1" fmla="*/ 9106434 w 9106434"/>
              <a:gd name="connsiteY1" fmla="*/ 3530 h 6726313"/>
              <a:gd name="connsiteX2" fmla="*/ 6463646 w 9106434"/>
              <a:gd name="connsiteY2" fmla="*/ 6726313 h 6726313"/>
              <a:gd name="connsiteX3" fmla="*/ 0 w 9106434"/>
              <a:gd name="connsiteY3" fmla="*/ 6726313 h 6726313"/>
              <a:gd name="connsiteX4" fmla="*/ 8946495 w 9106434"/>
              <a:gd name="connsiteY4" fmla="*/ 0 h 6726313"/>
              <a:gd name="connsiteX0" fmla="*/ 8946495 w 9106434"/>
              <a:gd name="connsiteY0" fmla="*/ 0 h 6723932"/>
              <a:gd name="connsiteX1" fmla="*/ 9106434 w 9106434"/>
              <a:gd name="connsiteY1" fmla="*/ 1149 h 6723932"/>
              <a:gd name="connsiteX2" fmla="*/ 6463646 w 9106434"/>
              <a:gd name="connsiteY2" fmla="*/ 6723932 h 6723932"/>
              <a:gd name="connsiteX3" fmla="*/ 0 w 9106434"/>
              <a:gd name="connsiteY3" fmla="*/ 6723932 h 6723932"/>
              <a:gd name="connsiteX4" fmla="*/ 8946495 w 9106434"/>
              <a:gd name="connsiteY4" fmla="*/ 0 h 6723932"/>
              <a:gd name="connsiteX0" fmla="*/ 8939352 w 9106434"/>
              <a:gd name="connsiteY0" fmla="*/ 0 h 6723932"/>
              <a:gd name="connsiteX1" fmla="*/ 9106434 w 9106434"/>
              <a:gd name="connsiteY1" fmla="*/ 1149 h 6723932"/>
              <a:gd name="connsiteX2" fmla="*/ 6463646 w 9106434"/>
              <a:gd name="connsiteY2" fmla="*/ 6723932 h 6723932"/>
              <a:gd name="connsiteX3" fmla="*/ 0 w 9106434"/>
              <a:gd name="connsiteY3" fmla="*/ 6723932 h 6723932"/>
              <a:gd name="connsiteX4" fmla="*/ 8939352 w 9106434"/>
              <a:gd name="connsiteY4" fmla="*/ 0 h 6723932"/>
              <a:gd name="connsiteX0" fmla="*/ 2646129 w 2813211"/>
              <a:gd name="connsiteY0" fmla="*/ 0 h 6745447"/>
              <a:gd name="connsiteX1" fmla="*/ 2813211 w 2813211"/>
              <a:gd name="connsiteY1" fmla="*/ 1149 h 6745447"/>
              <a:gd name="connsiteX2" fmla="*/ 170423 w 2813211"/>
              <a:gd name="connsiteY2" fmla="*/ 6723932 h 6745447"/>
              <a:gd name="connsiteX3" fmla="*/ 0 w 2813211"/>
              <a:gd name="connsiteY3" fmla="*/ 6745447 h 6745447"/>
              <a:gd name="connsiteX4" fmla="*/ 2646129 w 2813211"/>
              <a:gd name="connsiteY4" fmla="*/ 0 h 6745447"/>
              <a:gd name="connsiteX0" fmla="*/ 2648510 w 2815592"/>
              <a:gd name="connsiteY0" fmla="*/ 0 h 6726397"/>
              <a:gd name="connsiteX1" fmla="*/ 2815592 w 2815592"/>
              <a:gd name="connsiteY1" fmla="*/ 1149 h 6726397"/>
              <a:gd name="connsiteX2" fmla="*/ 172804 w 2815592"/>
              <a:gd name="connsiteY2" fmla="*/ 6723932 h 6726397"/>
              <a:gd name="connsiteX3" fmla="*/ 0 w 2815592"/>
              <a:gd name="connsiteY3" fmla="*/ 6726397 h 6726397"/>
              <a:gd name="connsiteX4" fmla="*/ 2648510 w 2815592"/>
              <a:gd name="connsiteY4" fmla="*/ 0 h 6726397"/>
              <a:gd name="connsiteX0" fmla="*/ 2653272 w 2820354"/>
              <a:gd name="connsiteY0" fmla="*/ 0 h 6728779"/>
              <a:gd name="connsiteX1" fmla="*/ 2820354 w 2820354"/>
              <a:gd name="connsiteY1" fmla="*/ 1149 h 6728779"/>
              <a:gd name="connsiteX2" fmla="*/ 177566 w 2820354"/>
              <a:gd name="connsiteY2" fmla="*/ 6723932 h 6728779"/>
              <a:gd name="connsiteX3" fmla="*/ 0 w 2820354"/>
              <a:gd name="connsiteY3" fmla="*/ 6728779 h 6728779"/>
              <a:gd name="connsiteX4" fmla="*/ 2653272 w 2820354"/>
              <a:gd name="connsiteY4" fmla="*/ 0 h 6728779"/>
              <a:gd name="connsiteX0" fmla="*/ 2650891 w 2817973"/>
              <a:gd name="connsiteY0" fmla="*/ 0 h 6726398"/>
              <a:gd name="connsiteX1" fmla="*/ 2817973 w 2817973"/>
              <a:gd name="connsiteY1" fmla="*/ 1149 h 6726398"/>
              <a:gd name="connsiteX2" fmla="*/ 175185 w 2817973"/>
              <a:gd name="connsiteY2" fmla="*/ 6723932 h 6726398"/>
              <a:gd name="connsiteX3" fmla="*/ 0 w 2817973"/>
              <a:gd name="connsiteY3" fmla="*/ 6726398 h 6726398"/>
              <a:gd name="connsiteX4" fmla="*/ 2650891 w 2817973"/>
              <a:gd name="connsiteY4" fmla="*/ 0 h 6726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7973" h="6726398">
                <a:moveTo>
                  <a:pt x="2650891" y="0"/>
                </a:moveTo>
                <a:lnTo>
                  <a:pt x="2817973" y="1149"/>
                </a:lnTo>
                <a:lnTo>
                  <a:pt x="175185" y="6723932"/>
                </a:lnTo>
                <a:lnTo>
                  <a:pt x="0" y="6726398"/>
                </a:lnTo>
                <a:lnTo>
                  <a:pt x="2650891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50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429FB-C847-4BC5-916F-DAEF18A86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31" y="6382858"/>
            <a:ext cx="517451" cy="2200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accent4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fld id="{9C432190-490B-4C17-B0BB-A0A103F364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231" y="365125"/>
            <a:ext cx="11194318" cy="800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231" y="1624474"/>
            <a:ext cx="11194318" cy="4456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41C4E4D-19BF-4C0A-AF0C-CF5626513CB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429" y="6373216"/>
            <a:ext cx="1695095" cy="25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21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50" r:id="rId3"/>
    <p:sldLayoutId id="2147483664" r:id="rId4"/>
    <p:sldLayoutId id="2147483663" r:id="rId5"/>
    <p:sldLayoutId id="2147483739" r:id="rId6"/>
    <p:sldLayoutId id="2147483681" r:id="rId7"/>
    <p:sldLayoutId id="2147483675" r:id="rId8"/>
    <p:sldLayoutId id="2147483666" r:id="rId9"/>
    <p:sldLayoutId id="2147483667" r:id="rId10"/>
    <p:sldLayoutId id="2147483668" r:id="rId11"/>
    <p:sldLayoutId id="2147483682" r:id="rId12"/>
    <p:sldLayoutId id="2147483684" r:id="rId13"/>
    <p:sldLayoutId id="2147483680" r:id="rId14"/>
    <p:sldLayoutId id="214748369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Arial" panose="020B0604020202020204" pitchFamily="34" charset="0"/>
          <a:ea typeface="Lato" panose="020F0502020204030203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accent4"/>
          </a:solidFill>
          <a:latin typeface="Arial" panose="020B0604020202020204" pitchFamily="34" charset="0"/>
          <a:ea typeface="Lato" panose="020F0502020204030203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Lato" panose="020F0502020204030203" pitchFamily="34" charset="0"/>
        <a:buChar char="&gt;"/>
        <a:defRPr sz="2200" kern="1200">
          <a:solidFill>
            <a:schemeClr val="accent4"/>
          </a:solidFill>
          <a:latin typeface="Arial" panose="020B0604020202020204" pitchFamily="34" charset="0"/>
          <a:ea typeface="Lato" panose="020F0502020204030203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accent4"/>
          </a:solidFill>
          <a:latin typeface="Arial" panose="020B0604020202020204" pitchFamily="34" charset="0"/>
          <a:ea typeface="Lato" panose="020F0502020204030203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Lato" panose="020F0502020204030203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Lato" panose="020F0502020204030203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74F3BAAD-970A-4244-8004-5B0B613D8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061" y="1266669"/>
            <a:ext cx="7982263" cy="171277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E" sz="3200" b="0" dirty="0"/>
              <a:t>30 years of navigating new information landscapes: purpose, practice &amp; possibility </a:t>
            </a:r>
          </a:p>
        </p:txBody>
      </p:sp>
      <p:sp>
        <p:nvSpPr>
          <p:cNvPr id="3" name="Subtitle 2" descr="" title="">
            <a:extLst>
              <a:ext uri="{FF2B5EF4-FFF2-40B4-BE49-F238E27FC236}">
                <a16:creationId xmlns:a16="http://schemas.microsoft.com/office/drawing/2014/main" id="{A3C82462-37B7-41DA-AA2E-AD7E5145B8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	</a:t>
            </a:r>
            <a:endParaRPr lang="en-IE" sz="2400" dirty="0"/>
          </a:p>
        </p:txBody>
      </p:sp>
      <p:sp>
        <p:nvSpPr>
          <p:cNvPr id="4" name="Text Placeholder 3" descr="" title="">
            <a:extLst>
              <a:ext uri="{FF2B5EF4-FFF2-40B4-BE49-F238E27FC236}">
                <a16:creationId xmlns:a16="http://schemas.microsoft.com/office/drawing/2014/main" id="{E4C3402E-48B1-4965-9179-4F5FAF9348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IE" sz="2400" dirty="0"/>
              <a:t>Ann O’Sullivan – Library Manager </a:t>
            </a:r>
          </a:p>
        </p:txBody>
      </p:sp>
      <p:sp>
        <p:nvSpPr>
          <p:cNvPr id="5" name="Text Placeholder 4" descr="" title="">
            <a:extLst>
              <a:ext uri="{FF2B5EF4-FFF2-40B4-BE49-F238E27FC236}">
                <a16:creationId xmlns:a16="http://schemas.microsoft.com/office/drawing/2014/main" id="{18B2B9A1-4489-401C-8BE6-36A271608A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E" dirty="0"/>
              <a:t>A&amp;SL Conference 24 March 2026</a:t>
            </a:r>
          </a:p>
        </p:txBody>
      </p:sp>
      <p:pic>
        <p:nvPicPr>
          <p:cNvPr id="1026" name="Picture 2" descr="" title="">
            <a:extLst>
              <a:ext uri="{FF2B5EF4-FFF2-40B4-BE49-F238E27FC236}">
                <a16:creationId xmlns:a16="http://schemas.microsoft.com/office/drawing/2014/main" id="{03C3C72D-386B-E5C0-734D-4555FFA15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312" y="288096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91841"/>
      </p:ext>
    </p:extLst>
  </p:cSld>
  <p:clrMapOvr>
    <a:masterClrMapping/>
  </p:clrMapOvr>
</p:sld>
</file>

<file path=ppt/slides/slide2.xml><?xml version="1.0" encoding="utf-8"?>
<p:sld xmlns:a16="http://schemas.microsoft.com/office/drawing/2014/main" xmlns:a14="http://schemas.microsoft.com/office/drawing/2010/main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727567AA-732A-40F4-BA8A-1C3E2E169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Reflections on an evolving career</a:t>
            </a:r>
          </a:p>
        </p:txBody>
      </p:sp>
      <p:sp>
        <p:nvSpPr>
          <p:cNvPr id="3" name="Slide Number Placeholder 2" descr="" title="">
            <a:extLst>
              <a:ext uri="{FF2B5EF4-FFF2-40B4-BE49-F238E27FC236}">
                <a16:creationId xmlns:a16="http://schemas.microsoft.com/office/drawing/2014/main" id="{3EA86D70-95F6-49B2-9685-5BC26BEDA6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27FC1E-7985-7740-AECD-BB1FE8B23C08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4" name="Группа 2460" descr="" title="">
            <a:extLst>
              <a:ext uri="{FF2B5EF4-FFF2-40B4-BE49-F238E27FC236}">
                <a16:creationId xmlns:a16="http://schemas.microsoft.com/office/drawing/2014/main" id="{AD4AC182-E6B1-4876-86C2-70EBED65104F}"/>
              </a:ext>
            </a:extLst>
          </p:cNvPr>
          <p:cNvGrpSpPr/>
          <p:nvPr/>
        </p:nvGrpSpPr>
        <p:grpSpPr>
          <a:xfrm>
            <a:off x="1399794" y="1706530"/>
            <a:ext cx="4722624" cy="4199290"/>
            <a:chOff x="1122363" y="996950"/>
            <a:chExt cx="5945187" cy="5286375"/>
          </a:xfrm>
        </p:grpSpPr>
        <p:sp>
          <p:nvSpPr>
            <p:cNvPr id="5" name="Freeform 1425" descr="" title="">
              <a:extLst>
                <a:ext uri="{FF2B5EF4-FFF2-40B4-BE49-F238E27FC236}">
                  <a16:creationId xmlns:a16="http://schemas.microsoft.com/office/drawing/2014/main" id="{7BE0618A-CF21-4CFE-9369-9B1FD3C18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0325" y="4356100"/>
              <a:ext cx="1927225" cy="1927225"/>
            </a:xfrm>
            <a:custGeom>
              <a:avLst/>
              <a:gdLst>
                <a:gd name="T0" fmla="*/ 145 w 513"/>
                <a:gd name="T1" fmla="*/ 451 h 513"/>
                <a:gd name="T2" fmla="*/ 62 w 513"/>
                <a:gd name="T3" fmla="*/ 145 h 513"/>
                <a:gd name="T4" fmla="*/ 369 w 513"/>
                <a:gd name="T5" fmla="*/ 62 h 513"/>
                <a:gd name="T6" fmla="*/ 451 w 513"/>
                <a:gd name="T7" fmla="*/ 369 h 513"/>
                <a:gd name="T8" fmla="*/ 145 w 513"/>
                <a:gd name="T9" fmla="*/ 451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513">
                  <a:moveTo>
                    <a:pt x="145" y="451"/>
                  </a:moveTo>
                  <a:cubicBezTo>
                    <a:pt x="37" y="389"/>
                    <a:pt x="0" y="252"/>
                    <a:pt x="62" y="145"/>
                  </a:cubicBezTo>
                  <a:cubicBezTo>
                    <a:pt x="124" y="37"/>
                    <a:pt x="262" y="0"/>
                    <a:pt x="369" y="62"/>
                  </a:cubicBezTo>
                  <a:cubicBezTo>
                    <a:pt x="477" y="124"/>
                    <a:pt x="513" y="262"/>
                    <a:pt x="451" y="369"/>
                  </a:cubicBezTo>
                  <a:cubicBezTo>
                    <a:pt x="389" y="477"/>
                    <a:pt x="252" y="513"/>
                    <a:pt x="145" y="4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6" name="Oval 1426" descr="" title="">
              <a:extLst>
                <a:ext uri="{FF2B5EF4-FFF2-40B4-BE49-F238E27FC236}">
                  <a16:creationId xmlns:a16="http://schemas.microsoft.com/office/drawing/2014/main" id="{3278C72F-0DCB-4EF4-9CA6-6DB9977DC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200" y="996950"/>
              <a:ext cx="1685925" cy="168592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7" name="Freeform 1427" descr="" title="">
              <a:extLst>
                <a:ext uri="{FF2B5EF4-FFF2-40B4-BE49-F238E27FC236}">
                  <a16:creationId xmlns:a16="http://schemas.microsoft.com/office/drawing/2014/main" id="{4D53C6DC-D795-4F4C-B88A-7C5884604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363" y="4356100"/>
              <a:ext cx="1925637" cy="1927225"/>
            </a:xfrm>
            <a:custGeom>
              <a:avLst/>
              <a:gdLst>
                <a:gd name="T0" fmla="*/ 145 w 513"/>
                <a:gd name="T1" fmla="*/ 62 h 513"/>
                <a:gd name="T2" fmla="*/ 451 w 513"/>
                <a:gd name="T3" fmla="*/ 145 h 513"/>
                <a:gd name="T4" fmla="*/ 369 w 513"/>
                <a:gd name="T5" fmla="*/ 451 h 513"/>
                <a:gd name="T6" fmla="*/ 62 w 513"/>
                <a:gd name="T7" fmla="*/ 369 h 513"/>
                <a:gd name="T8" fmla="*/ 145 w 513"/>
                <a:gd name="T9" fmla="*/ 6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513">
                  <a:moveTo>
                    <a:pt x="145" y="62"/>
                  </a:moveTo>
                  <a:cubicBezTo>
                    <a:pt x="252" y="0"/>
                    <a:pt x="389" y="37"/>
                    <a:pt x="451" y="145"/>
                  </a:cubicBezTo>
                  <a:cubicBezTo>
                    <a:pt x="513" y="252"/>
                    <a:pt x="477" y="389"/>
                    <a:pt x="369" y="451"/>
                  </a:cubicBezTo>
                  <a:cubicBezTo>
                    <a:pt x="262" y="513"/>
                    <a:pt x="124" y="477"/>
                    <a:pt x="62" y="369"/>
                  </a:cubicBezTo>
                  <a:cubicBezTo>
                    <a:pt x="0" y="262"/>
                    <a:pt x="37" y="124"/>
                    <a:pt x="145" y="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8" name="Группа 2461" descr="" title="">
            <a:extLst>
              <a:ext uri="{FF2B5EF4-FFF2-40B4-BE49-F238E27FC236}">
                <a16:creationId xmlns:a16="http://schemas.microsoft.com/office/drawing/2014/main" id="{B73A1BF1-D0FF-4AF8-8A16-B2FC6832D89B}"/>
              </a:ext>
            </a:extLst>
          </p:cNvPr>
          <p:cNvGrpSpPr/>
          <p:nvPr/>
        </p:nvGrpSpPr>
        <p:grpSpPr>
          <a:xfrm>
            <a:off x="2828561" y="3139081"/>
            <a:ext cx="1870135" cy="1909228"/>
            <a:chOff x="2921000" y="2800350"/>
            <a:chExt cx="2354263" cy="2403476"/>
          </a:xfrm>
        </p:grpSpPr>
        <p:sp>
          <p:nvSpPr>
            <p:cNvPr id="9" name="Freeform 1428" descr="" title="">
              <a:extLst>
                <a:ext uri="{FF2B5EF4-FFF2-40B4-BE49-F238E27FC236}">
                  <a16:creationId xmlns:a16="http://schemas.microsoft.com/office/drawing/2014/main" id="{61106380-43D5-45DD-9FD1-1CA310C29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0063" y="3268663"/>
              <a:ext cx="965200" cy="1571625"/>
            </a:xfrm>
            <a:custGeom>
              <a:avLst/>
              <a:gdLst>
                <a:gd name="T0" fmla="*/ 167 w 257"/>
                <a:gd name="T1" fmla="*/ 417 h 418"/>
                <a:gd name="T2" fmla="*/ 176 w 257"/>
                <a:gd name="T3" fmla="*/ 403 h 418"/>
                <a:gd name="T4" fmla="*/ 142 w 257"/>
                <a:gd name="T5" fmla="*/ 383 h 418"/>
                <a:gd name="T6" fmla="*/ 126 w 257"/>
                <a:gd name="T7" fmla="*/ 374 h 418"/>
                <a:gd name="T8" fmla="*/ 95 w 257"/>
                <a:gd name="T9" fmla="*/ 356 h 418"/>
                <a:gd name="T10" fmla="*/ 110 w 257"/>
                <a:gd name="T11" fmla="*/ 334 h 418"/>
                <a:gd name="T12" fmla="*/ 40 w 257"/>
                <a:gd name="T13" fmla="*/ 69 h 418"/>
                <a:gd name="T14" fmla="*/ 0 w 257"/>
                <a:gd name="T15" fmla="*/ 52 h 418"/>
                <a:gd name="T16" fmla="*/ 16 w 257"/>
                <a:gd name="T17" fmla="*/ 0 h 418"/>
                <a:gd name="T18" fmla="*/ 67 w 257"/>
                <a:gd name="T19" fmla="*/ 23 h 418"/>
                <a:gd name="T20" fmla="*/ 169 w 257"/>
                <a:gd name="T21" fmla="*/ 337 h 418"/>
                <a:gd name="T22" fmla="*/ 203 w 257"/>
                <a:gd name="T23" fmla="*/ 356 h 418"/>
                <a:gd name="T24" fmla="*/ 212 w 257"/>
                <a:gd name="T25" fmla="*/ 340 h 418"/>
                <a:gd name="T26" fmla="*/ 257 w 257"/>
                <a:gd name="T27" fmla="*/ 418 h 418"/>
                <a:gd name="T28" fmla="*/ 167 w 257"/>
                <a:gd name="T29" fmla="*/ 417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7" h="418">
                  <a:moveTo>
                    <a:pt x="167" y="417"/>
                  </a:moveTo>
                  <a:cubicBezTo>
                    <a:pt x="176" y="403"/>
                    <a:pt x="176" y="403"/>
                    <a:pt x="176" y="403"/>
                  </a:cubicBezTo>
                  <a:cubicBezTo>
                    <a:pt x="142" y="383"/>
                    <a:pt x="142" y="383"/>
                    <a:pt x="142" y="383"/>
                  </a:cubicBezTo>
                  <a:cubicBezTo>
                    <a:pt x="126" y="374"/>
                    <a:pt x="126" y="374"/>
                    <a:pt x="126" y="374"/>
                  </a:cubicBezTo>
                  <a:cubicBezTo>
                    <a:pt x="95" y="356"/>
                    <a:pt x="95" y="356"/>
                    <a:pt x="95" y="356"/>
                  </a:cubicBezTo>
                  <a:cubicBezTo>
                    <a:pt x="101" y="349"/>
                    <a:pt x="106" y="342"/>
                    <a:pt x="110" y="334"/>
                  </a:cubicBezTo>
                  <a:cubicBezTo>
                    <a:pt x="164" y="241"/>
                    <a:pt x="132" y="123"/>
                    <a:pt x="40" y="69"/>
                  </a:cubicBezTo>
                  <a:cubicBezTo>
                    <a:pt x="27" y="62"/>
                    <a:pt x="13" y="56"/>
                    <a:pt x="0" y="5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3" y="6"/>
                    <a:pt x="50" y="13"/>
                    <a:pt x="67" y="23"/>
                  </a:cubicBezTo>
                  <a:cubicBezTo>
                    <a:pt x="177" y="86"/>
                    <a:pt x="220" y="223"/>
                    <a:pt x="169" y="337"/>
                  </a:cubicBezTo>
                  <a:cubicBezTo>
                    <a:pt x="203" y="356"/>
                    <a:pt x="203" y="356"/>
                    <a:pt x="203" y="356"/>
                  </a:cubicBezTo>
                  <a:cubicBezTo>
                    <a:pt x="212" y="340"/>
                    <a:pt x="212" y="340"/>
                    <a:pt x="212" y="340"/>
                  </a:cubicBezTo>
                  <a:cubicBezTo>
                    <a:pt x="257" y="418"/>
                    <a:pt x="257" y="418"/>
                    <a:pt x="257" y="418"/>
                  </a:cubicBezTo>
                  <a:lnTo>
                    <a:pt x="167" y="4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0" name="Freeform 1429" descr="" title="">
              <a:extLst>
                <a:ext uri="{FF2B5EF4-FFF2-40B4-BE49-F238E27FC236}">
                  <a16:creationId xmlns:a16="http://schemas.microsoft.com/office/drawing/2014/main" id="{2CD19F47-3B31-4BAD-B1D6-423D7FD36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5475" y="2800350"/>
              <a:ext cx="1096962" cy="1566863"/>
            </a:xfrm>
            <a:custGeom>
              <a:avLst/>
              <a:gdLst>
                <a:gd name="T0" fmla="*/ 292 w 292"/>
                <a:gd name="T1" fmla="*/ 78 h 417"/>
                <a:gd name="T2" fmla="*/ 275 w 292"/>
                <a:gd name="T3" fmla="*/ 78 h 417"/>
                <a:gd name="T4" fmla="*/ 275 w 292"/>
                <a:gd name="T5" fmla="*/ 170 h 417"/>
                <a:gd name="T6" fmla="*/ 248 w 292"/>
                <a:gd name="T7" fmla="*/ 168 h 417"/>
                <a:gd name="T8" fmla="*/ 54 w 292"/>
                <a:gd name="T9" fmla="*/ 362 h 417"/>
                <a:gd name="T10" fmla="*/ 59 w 292"/>
                <a:gd name="T11" fmla="*/ 405 h 417"/>
                <a:gd name="T12" fmla="*/ 7 w 292"/>
                <a:gd name="T13" fmla="*/ 417 h 417"/>
                <a:gd name="T14" fmla="*/ 0 w 292"/>
                <a:gd name="T15" fmla="*/ 362 h 417"/>
                <a:gd name="T16" fmla="*/ 221 w 292"/>
                <a:gd name="T17" fmla="*/ 116 h 417"/>
                <a:gd name="T18" fmla="*/ 221 w 292"/>
                <a:gd name="T19" fmla="*/ 77 h 417"/>
                <a:gd name="T20" fmla="*/ 202 w 292"/>
                <a:gd name="T21" fmla="*/ 77 h 417"/>
                <a:gd name="T22" fmla="*/ 247 w 292"/>
                <a:gd name="T23" fmla="*/ 0 h 417"/>
                <a:gd name="T24" fmla="*/ 292 w 292"/>
                <a:gd name="T25" fmla="*/ 7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2" h="417">
                  <a:moveTo>
                    <a:pt x="292" y="78"/>
                  </a:moveTo>
                  <a:cubicBezTo>
                    <a:pt x="275" y="78"/>
                    <a:pt x="275" y="78"/>
                    <a:pt x="275" y="78"/>
                  </a:cubicBezTo>
                  <a:cubicBezTo>
                    <a:pt x="275" y="170"/>
                    <a:pt x="275" y="170"/>
                    <a:pt x="275" y="170"/>
                  </a:cubicBezTo>
                  <a:cubicBezTo>
                    <a:pt x="266" y="169"/>
                    <a:pt x="257" y="168"/>
                    <a:pt x="248" y="168"/>
                  </a:cubicBezTo>
                  <a:cubicBezTo>
                    <a:pt x="141" y="168"/>
                    <a:pt x="54" y="255"/>
                    <a:pt x="54" y="362"/>
                  </a:cubicBezTo>
                  <a:cubicBezTo>
                    <a:pt x="54" y="377"/>
                    <a:pt x="56" y="391"/>
                    <a:pt x="59" y="405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3" y="399"/>
                    <a:pt x="0" y="381"/>
                    <a:pt x="0" y="362"/>
                  </a:cubicBezTo>
                  <a:cubicBezTo>
                    <a:pt x="0" y="235"/>
                    <a:pt x="97" y="129"/>
                    <a:pt x="221" y="116"/>
                  </a:cubicBezTo>
                  <a:cubicBezTo>
                    <a:pt x="221" y="77"/>
                    <a:pt x="221" y="77"/>
                    <a:pt x="221" y="77"/>
                  </a:cubicBezTo>
                  <a:cubicBezTo>
                    <a:pt x="202" y="77"/>
                    <a:pt x="202" y="77"/>
                    <a:pt x="202" y="77"/>
                  </a:cubicBezTo>
                  <a:cubicBezTo>
                    <a:pt x="247" y="0"/>
                    <a:pt x="247" y="0"/>
                    <a:pt x="247" y="0"/>
                  </a:cubicBezTo>
                  <a:lnTo>
                    <a:pt x="292" y="7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1" name="Freeform 1430" descr="" title="">
              <a:extLst>
                <a:ext uri="{FF2B5EF4-FFF2-40B4-BE49-F238E27FC236}">
                  <a16:creationId xmlns:a16="http://schemas.microsoft.com/office/drawing/2014/main" id="{F3CA4782-9C5C-4977-8784-5F5D5E652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1000" y="4430713"/>
              <a:ext cx="1806575" cy="773113"/>
            </a:xfrm>
            <a:custGeom>
              <a:avLst/>
              <a:gdLst>
                <a:gd name="T0" fmla="*/ 481 w 481"/>
                <a:gd name="T1" fmla="*/ 109 h 206"/>
                <a:gd name="T2" fmla="*/ 437 w 481"/>
                <a:gd name="T3" fmla="*/ 142 h 206"/>
                <a:gd name="T4" fmla="*/ 113 w 481"/>
                <a:gd name="T5" fmla="*/ 74 h 206"/>
                <a:gd name="T6" fmla="*/ 80 w 481"/>
                <a:gd name="T7" fmla="*/ 94 h 206"/>
                <a:gd name="T8" fmla="*/ 89 w 481"/>
                <a:gd name="T9" fmla="*/ 110 h 206"/>
                <a:gd name="T10" fmla="*/ 0 w 481"/>
                <a:gd name="T11" fmla="*/ 109 h 206"/>
                <a:gd name="T12" fmla="*/ 45 w 481"/>
                <a:gd name="T13" fmla="*/ 32 h 206"/>
                <a:gd name="T14" fmla="*/ 53 w 481"/>
                <a:gd name="T15" fmla="*/ 47 h 206"/>
                <a:gd name="T16" fmla="*/ 86 w 481"/>
                <a:gd name="T17" fmla="*/ 28 h 206"/>
                <a:gd name="T18" fmla="*/ 103 w 481"/>
                <a:gd name="T19" fmla="*/ 18 h 206"/>
                <a:gd name="T20" fmla="*/ 133 w 481"/>
                <a:gd name="T21" fmla="*/ 0 h 206"/>
                <a:gd name="T22" fmla="*/ 145 w 481"/>
                <a:gd name="T23" fmla="*/ 25 h 206"/>
                <a:gd name="T24" fmla="*/ 410 w 481"/>
                <a:gd name="T25" fmla="*/ 96 h 206"/>
                <a:gd name="T26" fmla="*/ 444 w 481"/>
                <a:gd name="T27" fmla="*/ 70 h 206"/>
                <a:gd name="T28" fmla="*/ 481 w 481"/>
                <a:gd name="T29" fmla="*/ 109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1" h="206">
                  <a:moveTo>
                    <a:pt x="481" y="109"/>
                  </a:moveTo>
                  <a:cubicBezTo>
                    <a:pt x="468" y="122"/>
                    <a:pt x="453" y="133"/>
                    <a:pt x="437" y="142"/>
                  </a:cubicBezTo>
                  <a:cubicBezTo>
                    <a:pt x="326" y="206"/>
                    <a:pt x="187" y="175"/>
                    <a:pt x="113" y="74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7" y="9"/>
                    <a:pt x="141" y="17"/>
                    <a:pt x="145" y="25"/>
                  </a:cubicBezTo>
                  <a:cubicBezTo>
                    <a:pt x="199" y="117"/>
                    <a:pt x="317" y="149"/>
                    <a:pt x="410" y="96"/>
                  </a:cubicBezTo>
                  <a:cubicBezTo>
                    <a:pt x="422" y="88"/>
                    <a:pt x="434" y="79"/>
                    <a:pt x="444" y="70"/>
                  </a:cubicBezTo>
                  <a:lnTo>
                    <a:pt x="481" y="10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Группа 2462" descr="" title="">
            <a:extLst>
              <a:ext uri="{FF2B5EF4-FFF2-40B4-BE49-F238E27FC236}">
                <a16:creationId xmlns:a16="http://schemas.microsoft.com/office/drawing/2014/main" id="{707AB9AF-C246-4CAD-A6D1-DFA9309FC8EF}"/>
              </a:ext>
            </a:extLst>
          </p:cNvPr>
          <p:cNvGrpSpPr/>
          <p:nvPr/>
        </p:nvGrpSpPr>
        <p:grpSpPr>
          <a:xfrm>
            <a:off x="1605344" y="1813719"/>
            <a:ext cx="4314046" cy="3889073"/>
            <a:chOff x="1381125" y="1131888"/>
            <a:chExt cx="5430838" cy="4895850"/>
          </a:xfrm>
          <a:effectLst>
            <a:outerShdw blurRad="292100" dist="63500" dir="3600000" sx="103000" sy="103000" algn="tl" rotWithShape="0">
              <a:prstClr val="black">
                <a:alpha val="60000"/>
              </a:prstClr>
            </a:outerShdw>
          </a:effectLst>
        </p:grpSpPr>
        <p:sp>
          <p:nvSpPr>
            <p:cNvPr id="13" name="Oval 1431" descr="" title="">
              <a:extLst>
                <a:ext uri="{FF2B5EF4-FFF2-40B4-BE49-F238E27FC236}">
                  <a16:creationId xmlns:a16="http://schemas.microsoft.com/office/drawing/2014/main" id="{78503C8D-B1F8-4D4B-99C8-C786AB6B9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9088" y="4614863"/>
              <a:ext cx="1412875" cy="14128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4" name="Oval 1432" descr="" title="">
              <a:extLst>
                <a:ext uri="{FF2B5EF4-FFF2-40B4-BE49-F238E27FC236}">
                  <a16:creationId xmlns:a16="http://schemas.microsoft.com/office/drawing/2014/main" id="{7F58FF2D-B25E-4261-91CE-D514A544F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0900" y="1131888"/>
              <a:ext cx="1411287" cy="14128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5" name="Oval 1433" descr="" title="">
              <a:extLst>
                <a:ext uri="{FF2B5EF4-FFF2-40B4-BE49-F238E27FC236}">
                  <a16:creationId xmlns:a16="http://schemas.microsoft.com/office/drawing/2014/main" id="{1E7627D9-1E0E-4DAC-854B-25669C7E90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1125" y="4614863"/>
              <a:ext cx="1412875" cy="14128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66" name="Группа 2465" descr="" title="">
            <a:extLst>
              <a:ext uri="{FF2B5EF4-FFF2-40B4-BE49-F238E27FC236}">
                <a16:creationId xmlns:a16="http://schemas.microsoft.com/office/drawing/2014/main" id="{E6532F15-F019-4817-9B56-C97DA0DACC7F}"/>
              </a:ext>
            </a:extLst>
          </p:cNvPr>
          <p:cNvGrpSpPr/>
          <p:nvPr/>
        </p:nvGrpSpPr>
        <p:grpSpPr>
          <a:xfrm>
            <a:off x="6360757" y="1567543"/>
            <a:ext cx="5313793" cy="3884570"/>
            <a:chOff x="7628711" y="1506538"/>
            <a:chExt cx="3380665" cy="4312033"/>
          </a:xfrm>
        </p:grpSpPr>
        <p:sp>
          <p:nvSpPr>
            <p:cNvPr id="67" name="TextBox 66" descr="" title="">
              <a:extLst>
                <a:ext uri="{FF2B5EF4-FFF2-40B4-BE49-F238E27FC236}">
                  <a16:creationId xmlns:a16="http://schemas.microsoft.com/office/drawing/2014/main" id="{FBCD763D-A9C6-4E5D-88C6-7A0F973ED9D3}"/>
                </a:ext>
              </a:extLst>
            </p:cNvPr>
            <p:cNvSpPr txBox="1"/>
            <p:nvPr/>
          </p:nvSpPr>
          <p:spPr>
            <a:xfrm>
              <a:off x="7628712" y="1506538"/>
              <a:ext cx="3380664" cy="1046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Context</a:t>
              </a:r>
              <a:r>
                <a:rPr lang="en-US" sz="4800" dirty="0"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endParaRPr lang="ru-RU" sz="48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8" name="TextBox 67" descr="" title="">
              <a:extLst>
                <a:ext uri="{FF2B5EF4-FFF2-40B4-BE49-F238E27FC236}">
                  <a16:creationId xmlns:a16="http://schemas.microsoft.com/office/drawing/2014/main" id="{2E37DD80-CAA3-4C3E-B01C-34C4FF7C353F}"/>
                </a:ext>
              </a:extLst>
            </p:cNvPr>
            <p:cNvSpPr txBox="1"/>
            <p:nvPr/>
          </p:nvSpPr>
          <p:spPr>
            <a:xfrm>
              <a:off x="7628711" y="3268663"/>
              <a:ext cx="3380664" cy="71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Change &amp; Challenges</a:t>
              </a:r>
              <a:endParaRPr lang="ru-RU" sz="3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9" name="TextBox 68" descr="" title="">
              <a:extLst>
                <a:ext uri="{FF2B5EF4-FFF2-40B4-BE49-F238E27FC236}">
                  <a16:creationId xmlns:a16="http://schemas.microsoft.com/office/drawing/2014/main" id="{FDDEFC2B-A231-4874-B078-1183F255E6D9}"/>
                </a:ext>
              </a:extLst>
            </p:cNvPr>
            <p:cNvSpPr txBox="1"/>
            <p:nvPr/>
          </p:nvSpPr>
          <p:spPr>
            <a:xfrm>
              <a:off x="7628712" y="5101117"/>
              <a:ext cx="3380664" cy="71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Contemplating the future</a:t>
              </a:r>
              <a:r>
                <a:rPr lang="en-US" sz="16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endPara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7" name="Graphic 16" descr="" title="">
            <a:extLst>
              <a:ext uri="{FF2B5EF4-FFF2-40B4-BE49-F238E27FC236}">
                <a16:creationId xmlns:a16="http://schemas.microsoft.com/office/drawing/2014/main" id="{AD13016E-2608-C3EA-B697-38CC5541A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3275" y="1885491"/>
            <a:ext cx="914400" cy="914400"/>
          </a:xfrm>
          <a:prstGeom prst="rect">
            <a:avLst/>
          </a:prstGeom>
        </p:spPr>
      </p:pic>
      <p:pic>
        <p:nvPicPr>
          <p:cNvPr id="19" name="Graphic 18" descr="" title="">
            <a:extLst>
              <a:ext uri="{FF2B5EF4-FFF2-40B4-BE49-F238E27FC236}">
                <a16:creationId xmlns:a16="http://schemas.microsoft.com/office/drawing/2014/main" id="{B9B1DCE1-3D77-2301-8FFB-5D9B547D1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77016" y="4683164"/>
            <a:ext cx="914400" cy="914400"/>
          </a:xfrm>
          <a:prstGeom prst="rect">
            <a:avLst/>
          </a:prstGeom>
        </p:spPr>
      </p:pic>
      <p:pic>
        <p:nvPicPr>
          <p:cNvPr id="21" name="Graphic 20" descr="" title="">
            <a:extLst>
              <a:ext uri="{FF2B5EF4-FFF2-40B4-BE49-F238E27FC236}">
                <a16:creationId xmlns:a16="http://schemas.microsoft.com/office/drawing/2014/main" id="{A9B43242-2179-CC94-0368-AC7778A060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37037" y="467535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16319"/>
      </p:ext>
    </p:extLst>
  </p:cSld>
  <p:clrMapOvr>
    <a:masterClrMapping/>
  </p:clrMapOvr>
</p:sld>
</file>

<file path=ppt/slides/slide3.xml><?xml version="1.0" encoding="utf-8"?>
<p:sld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itchFamily="34" charset="0"/>
              </a:rPr>
              <a:t>Context</a:t>
            </a:r>
            <a:endParaRPr lang="en-IE" dirty="0"/>
          </a:p>
        </p:txBody>
      </p:sp>
      <p:sp>
        <p:nvSpPr>
          <p:cNvPr id="4" name="Slide Number Placeholder 3" descr="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C432190-490B-4C17-B0BB-A0A103F364BF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1" descr="" title="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217" y="642056"/>
            <a:ext cx="1928813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" title="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957" y="1825158"/>
            <a:ext cx="3960812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" title="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31" y="148317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" title="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49" y="4396908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" title="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1" name="AutoShape 8" descr="" title="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2" name="Picture 11" descr="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9125" y="5197008"/>
            <a:ext cx="2651990" cy="571550"/>
          </a:xfrm>
          <a:prstGeom prst="rect">
            <a:avLst/>
          </a:prstGeom>
        </p:spPr>
      </p:pic>
      <p:sp>
        <p:nvSpPr>
          <p:cNvPr id="5" name="Parallelogram 4" descr="" title="">
            <a:extLst>
              <a:ext uri="{FF2B5EF4-FFF2-40B4-BE49-F238E27FC236}">
                <a16:creationId xmlns:a16="http://schemas.microsoft.com/office/drawing/2014/main" id="{3A0DD97D-A2F4-6A67-A4FA-4132EAE34AC0}"/>
              </a:ext>
            </a:extLst>
          </p:cNvPr>
          <p:cNvSpPr/>
          <p:nvPr/>
        </p:nvSpPr>
        <p:spPr>
          <a:xfrm>
            <a:off x="4269764" y="1003292"/>
            <a:ext cx="3080728" cy="7135062"/>
          </a:xfrm>
          <a:prstGeom prst="parallelogram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2286073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 descr="" title="">
          <a:extLst>
            <a:ext uri="{FF2B5EF4-FFF2-40B4-BE49-F238E27FC236}">
              <a16:creationId xmlns:a16="http://schemas.microsoft.com/office/drawing/2014/main" id="{299A7652-9749-2E18-BA88-925BD675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 descr="" title="">
            <a:extLst>
              <a:ext uri="{FF2B5EF4-FFF2-40B4-BE49-F238E27FC236}">
                <a16:creationId xmlns:a16="http://schemas.microsoft.com/office/drawing/2014/main" id="{4FD2A3B5-2FFE-2908-D5FE-39F795DF46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C432190-490B-4C17-B0BB-A0A103F364BF}" type="slidenum">
              <a:rPr lang="en-US" smtClean="0"/>
              <a:t>4</a:t>
            </a:fld>
            <a:endParaRPr lang="en-US" dirty="0"/>
          </a:p>
        </p:txBody>
      </p:sp>
      <p:pic>
        <p:nvPicPr>
          <p:cNvPr id="8" name="Picture 7" descr="" title="">
            <a:extLst>
              <a:ext uri="{FF2B5EF4-FFF2-40B4-BE49-F238E27FC236}">
                <a16:creationId xmlns:a16="http://schemas.microsoft.com/office/drawing/2014/main" id="{45AC2E8C-2259-2424-A125-D03984048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71986" y="754101"/>
            <a:ext cx="6975884" cy="5231913"/>
          </a:xfrm>
          <a:prstGeom prst="rect">
            <a:avLst/>
          </a:prstGeom>
        </p:spPr>
      </p:pic>
      <p:sp>
        <p:nvSpPr>
          <p:cNvPr id="21" name="Parallelogram 20" descr="" title="">
            <a:extLst>
              <a:ext uri="{FF2B5EF4-FFF2-40B4-BE49-F238E27FC236}">
                <a16:creationId xmlns:a16="http://schemas.microsoft.com/office/drawing/2014/main" id="{0B2E771F-3CDB-39C9-FED7-846FEDA771B3}"/>
              </a:ext>
            </a:extLst>
          </p:cNvPr>
          <p:cNvSpPr/>
          <p:nvPr/>
        </p:nvSpPr>
        <p:spPr>
          <a:xfrm>
            <a:off x="4258216" y="-374792"/>
            <a:ext cx="2855955" cy="6614481"/>
          </a:xfrm>
          <a:prstGeom prst="parallelogram">
            <a:avLst/>
          </a:prstGeom>
          <a:pattFill prst="dashVert">
            <a:fgClr>
              <a:schemeClr val="tx2"/>
            </a:fgClr>
            <a:bgClr>
              <a:schemeClr val="tx1">
                <a:lumMod val="90000"/>
                <a:lumOff val="10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Parallelogram 22" descr="" title="">
            <a:extLst>
              <a:ext uri="{FF2B5EF4-FFF2-40B4-BE49-F238E27FC236}">
                <a16:creationId xmlns:a16="http://schemas.microsoft.com/office/drawing/2014/main" id="{1246DEF8-6D93-7B0C-76DF-63A66C9D8E5A}"/>
              </a:ext>
            </a:extLst>
          </p:cNvPr>
          <p:cNvSpPr/>
          <p:nvPr/>
        </p:nvSpPr>
        <p:spPr>
          <a:xfrm>
            <a:off x="5108092" y="727818"/>
            <a:ext cx="2642054" cy="6553199"/>
          </a:xfrm>
          <a:prstGeom prst="parallelogram">
            <a:avLst/>
          </a:prstGeom>
          <a:pattFill prst="pct70">
            <a:fgClr>
              <a:schemeClr val="tx1">
                <a:lumMod val="90000"/>
                <a:lumOff val="10000"/>
              </a:schemeClr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TextBox 39" descr="" title="">
            <a:extLst>
              <a:ext uri="{FF2B5EF4-FFF2-40B4-BE49-F238E27FC236}">
                <a16:creationId xmlns:a16="http://schemas.microsoft.com/office/drawing/2014/main" id="{D138B7D1-0DEB-326A-A568-99D1707A387A}"/>
              </a:ext>
            </a:extLst>
          </p:cNvPr>
          <p:cNvSpPr txBox="1"/>
          <p:nvPr/>
        </p:nvSpPr>
        <p:spPr>
          <a:xfrm>
            <a:off x="371146" y="2281982"/>
            <a:ext cx="4998720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0"/>
              </a:lnSpc>
            </a:pPr>
            <a:r>
              <a:rPr lang="en-IE" sz="6600" dirty="0">
                <a:solidFill>
                  <a:schemeClr val="bg1"/>
                </a:solidFill>
                <a:latin typeface="+mj-lt"/>
              </a:rPr>
              <a:t>The </a:t>
            </a:r>
            <a:r>
              <a:rPr lang="en-IE" sz="6600" dirty="0">
                <a:solidFill>
                  <a:schemeClr val="accent1"/>
                </a:solidFill>
                <a:latin typeface="+mj-lt"/>
              </a:rPr>
              <a:t>future</a:t>
            </a:r>
            <a:r>
              <a:rPr lang="en-IE" sz="6600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IE" sz="6600" dirty="0">
                <a:solidFill>
                  <a:schemeClr val="bg1"/>
                </a:solidFill>
                <a:latin typeface="+mj-lt"/>
              </a:rPr>
            </a:br>
            <a:r>
              <a:rPr lang="en-IE" sz="6600" dirty="0">
                <a:solidFill>
                  <a:schemeClr val="bg1"/>
                </a:solidFill>
                <a:latin typeface="+mj-lt"/>
              </a:rPr>
              <a:t>is </a:t>
            </a:r>
            <a:r>
              <a:rPr lang="en-IE" sz="6600" dirty="0">
                <a:solidFill>
                  <a:schemeClr val="accent1"/>
                </a:solidFill>
                <a:latin typeface="+mj-lt"/>
              </a:rPr>
              <a:t>present</a:t>
            </a:r>
          </a:p>
        </p:txBody>
      </p:sp>
    </p:spTree>
    <p:extLst>
      <p:ext uri="{BB962C8B-B14F-4D97-AF65-F5344CB8AC3E}">
        <p14:creationId xmlns:p14="http://schemas.microsoft.com/office/powerpoint/2010/main" val="3503532271"/>
      </p:ext>
    </p:extLst>
  </p:cSld>
  <p:clrMapOvr>
    <a:masterClrMapping/>
  </p:clrMapOvr>
</p:sld>
</file>

<file path=ppt/slides/slide5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2327490"/>
      </p:ext>
    </p:extLst>
  </p:cSld>
  <p:clrMapOvr>
    <a:masterClrMapping/>
  </p:clrMapOvr>
</p:sld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LINEID" val="8B97EE410A364D61A32EBAC80617866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LINEID" val="23C714F8E7D4421DAFA3575EE3FD6BC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LINEID" val="30CF66D1C75046BFBEC037F35B96EDA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LINEID" val="46111545F43C471A993B352AE45DCF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LINEID" val="A63B753620A649B3A620697ECF64C7A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LINEID" val="37D2245110494F64ADDF7AB5F06E19D8"/>
</p:tagLst>
</file>

<file path=ppt/theme/theme1.xml><?xml version="1.0" encoding="utf-8"?>
<a:theme xmlns:a="http://schemas.openxmlformats.org/drawingml/2006/main" name="Office Theme">
  <a:themeElements>
    <a:clrScheme name="ALG">
      <a:dk1>
        <a:srgbClr val="262626"/>
      </a:dk1>
      <a:lt1>
        <a:sysClr val="window" lastClr="FFFFFF"/>
      </a:lt1>
      <a:dk2>
        <a:srgbClr val="4C4C4C"/>
      </a:dk2>
      <a:lt2>
        <a:srgbClr val="E7E6E6"/>
      </a:lt2>
      <a:accent1>
        <a:srgbClr val="2CD5C4"/>
      </a:accent1>
      <a:accent2>
        <a:srgbClr val="9FD8D1"/>
      </a:accent2>
      <a:accent3>
        <a:srgbClr val="157C6E"/>
      </a:accent3>
      <a:accent4>
        <a:srgbClr val="3E3935"/>
      </a:accent4>
      <a:accent5>
        <a:srgbClr val="78716C"/>
      </a:accent5>
      <a:accent6>
        <a:srgbClr val="C6C2C0"/>
      </a:accent6>
      <a:hlink>
        <a:srgbClr val="0563C1"/>
      </a:hlink>
      <a:folHlink>
        <a:srgbClr val="954F72"/>
      </a:folHlink>
    </a:clrScheme>
    <a:fontScheme name="ALG">
      <a:majorFont>
        <a:latin typeface="Lato Light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G PowerPoint 16-9.potx" id="{F853BFC2-4E88-42CA-83B2-5D17CB6992F7}" vid="{4C789646-B216-4DE1-8F0D-56D94DC347F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terms:created xsi:type="dcterms:W3CDTF">1900-01-01T00:00:00.0000000Z</dcterms:created>
  <dcterms:modified xsi:type="dcterms:W3CDTF">1900-01-01T00:00:00.0000000Z</dcterms:modified>
</coreProperties>
</file>