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4" r:id="rId1"/>
  </p:sldMasterIdLst>
  <p:notesMasterIdLst>
    <p:notesMasterId r:id="rId35"/>
  </p:notesMasterIdLst>
  <p:handoutMasterIdLst>
    <p:handoutMasterId r:id="rId36"/>
  </p:handoutMasterIdLst>
  <p:sldIdLst>
    <p:sldId id="258" r:id="rId2"/>
    <p:sldId id="259" r:id="rId3"/>
    <p:sldId id="260" r:id="rId4"/>
    <p:sldId id="261" r:id="rId5"/>
    <p:sldId id="262" r:id="rId6"/>
    <p:sldId id="263" r:id="rId7"/>
    <p:sldId id="264" r:id="rId8"/>
    <p:sldId id="265" r:id="rId9"/>
    <p:sldId id="266" r:id="rId10"/>
    <p:sldId id="267" r:id="rId11"/>
    <p:sldId id="289" r:id="rId12"/>
    <p:sldId id="268" r:id="rId13"/>
    <p:sldId id="269" r:id="rId14"/>
    <p:sldId id="270" r:id="rId15"/>
    <p:sldId id="290" r:id="rId16"/>
    <p:sldId id="271"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91" r:id="rId34"/>
  </p:sldIdLst>
  <p:sldSz cx="12188825" cy="6858000"/>
  <p:notesSz cx="6858000" cy="9144000"/>
  <p:defaultTextStyle>
    <a:defPPr rtl="0">
      <a:defRPr lang="en-gb"/>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945">
          <p15:clr>
            <a:srgbClr val="A4A3A4"/>
          </p15:clr>
        </p15:guide>
        <p15:guide id="3" orient="horz" pos="3888">
          <p15:clr>
            <a:srgbClr val="A4A3A4"/>
          </p15:clr>
        </p15:guide>
        <p15:guide id="4" orient="horz" pos="192">
          <p15:clr>
            <a:srgbClr val="A4A3A4"/>
          </p15:clr>
        </p15:guide>
        <p15:guide id="5" orient="horz" pos="1072">
          <p15:clr>
            <a:srgbClr val="A4A3A4"/>
          </p15:clr>
        </p15:guide>
        <p15:guide id="6" pos="3839">
          <p15:clr>
            <a:srgbClr val="A4A3A4"/>
          </p15:clr>
        </p15:guide>
        <p15:guide id="7" pos="704">
          <p15:clr>
            <a:srgbClr val="A4A3A4"/>
          </p15:clr>
        </p15:guide>
        <p15:guide id="8" pos="710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3D2B96-512F-45E2-BFC9-80084BD17EC5}" v="320" dt="2025-03-24T15:01:28.258"/>
  </p1510:revLst>
</p1510:revInfo>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6182" autoAdjust="0"/>
  </p:normalViewPr>
  <p:slideViewPr>
    <p:cSldViewPr showGuides="1">
      <p:cViewPr varScale="1">
        <p:scale>
          <a:sx n="98" d="100"/>
          <a:sy n="98" d="100"/>
        </p:scale>
        <p:origin x="1074" y="318"/>
      </p:cViewPr>
      <p:guideLst>
        <p:guide orient="horz" pos="2160"/>
        <p:guide orient="horz" pos="945"/>
        <p:guide orient="horz" pos="3888"/>
        <p:guide orient="horz" pos="192"/>
        <p:guide orient="horz" pos="1072"/>
        <p:guide pos="3839"/>
        <p:guide pos="704"/>
        <p:guide pos="7102"/>
      </p:guideLst>
    </p:cSldViewPr>
  </p:slideViewPr>
  <p:outlineViewPr>
    <p:cViewPr>
      <p:scale>
        <a:sx n="33" d="100"/>
        <a:sy n="33" d="100"/>
      </p:scale>
      <p:origin x="0" y="-2886"/>
    </p:cViewPr>
  </p:outlineViewPr>
  <p:notesTextViewPr>
    <p:cViewPr>
      <p:scale>
        <a:sx n="3" d="2"/>
        <a:sy n="3" d="2"/>
      </p:scale>
      <p:origin x="0" y="0"/>
    </p:cViewPr>
  </p:notesTextViewPr>
  <p:notesViewPr>
    <p:cSldViewPr>
      <p:cViewPr varScale="1">
        <p:scale>
          <a:sx n="89" d="100"/>
          <a:sy n="89" d="100"/>
        </p:scale>
        <p:origin x="3792"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ire McGuinness" userId="7ee2ec209f04a875" providerId="LiveId" clId="{E93D2B96-512F-45E2-BFC9-80084BD17EC5}"/>
    <pc:docChg chg="undo redo custSel addSld delSld modSld modMainMaster">
      <pc:chgData name="Claire McGuinness" userId="7ee2ec209f04a875" providerId="LiveId" clId="{E93D2B96-512F-45E2-BFC9-80084BD17EC5}" dt="2025-03-24T16:01:46.069" v="8517" actId="1076"/>
      <pc:docMkLst>
        <pc:docMk/>
      </pc:docMkLst>
      <pc:sldChg chg="addSp modSp mod">
        <pc:chgData name="Claire McGuinness" userId="7ee2ec209f04a875" providerId="LiveId" clId="{E93D2B96-512F-45E2-BFC9-80084BD17EC5}" dt="2025-03-24T11:40:18.909" v="6048" actId="962"/>
        <pc:sldMkLst>
          <pc:docMk/>
          <pc:sldMk cId="173668550" sldId="258"/>
        </pc:sldMkLst>
        <pc:spChg chg="mod">
          <ac:chgData name="Claire McGuinness" userId="7ee2ec209f04a875" providerId="LiveId" clId="{E93D2B96-512F-45E2-BFC9-80084BD17EC5}" dt="2025-03-24T11:32:48.878" v="5832" actId="1076"/>
          <ac:spMkLst>
            <pc:docMk/>
            <pc:sldMk cId="173668550" sldId="258"/>
            <ac:spMk id="2" creationId="{00000000-0000-0000-0000-000000000000}"/>
          </ac:spMkLst>
        </pc:spChg>
        <pc:spChg chg="mod">
          <ac:chgData name="Claire McGuinness" userId="7ee2ec209f04a875" providerId="LiveId" clId="{E93D2B96-512F-45E2-BFC9-80084BD17EC5}" dt="2025-03-24T11:32:55.225" v="5833" actId="1076"/>
          <ac:spMkLst>
            <pc:docMk/>
            <pc:sldMk cId="173668550" sldId="258"/>
            <ac:spMk id="3" creationId="{00000000-0000-0000-0000-000000000000}"/>
          </ac:spMkLst>
        </pc:spChg>
        <pc:picChg chg="add mod">
          <ac:chgData name="Claire McGuinness" userId="7ee2ec209f04a875" providerId="LiveId" clId="{E93D2B96-512F-45E2-BFC9-80084BD17EC5}" dt="2025-03-24T11:39:56.005" v="5972" actId="962"/>
          <ac:picMkLst>
            <pc:docMk/>
            <pc:sldMk cId="173668550" sldId="258"/>
            <ac:picMk id="6" creationId="{DB8A67AE-545E-8A22-DC2C-DF64AAC209A3}"/>
          </ac:picMkLst>
        </pc:picChg>
        <pc:picChg chg="add mod">
          <ac:chgData name="Claire McGuinness" userId="7ee2ec209f04a875" providerId="LiveId" clId="{E93D2B96-512F-45E2-BFC9-80084BD17EC5}" dt="2025-03-24T11:40:08.203" v="6006" actId="962"/>
          <ac:picMkLst>
            <pc:docMk/>
            <pc:sldMk cId="173668550" sldId="258"/>
            <ac:picMk id="8" creationId="{8847BED4-E6A6-ED9C-D877-63799E9C6269}"/>
          </ac:picMkLst>
        </pc:picChg>
        <pc:picChg chg="add mod">
          <ac:chgData name="Claire McGuinness" userId="7ee2ec209f04a875" providerId="LiveId" clId="{E93D2B96-512F-45E2-BFC9-80084BD17EC5}" dt="2025-03-24T11:40:18.909" v="6048" actId="962"/>
          <ac:picMkLst>
            <pc:docMk/>
            <pc:sldMk cId="173668550" sldId="258"/>
            <ac:picMk id="10" creationId="{AE56CAF6-A605-9E0B-D7CE-889EF8B9E09E}"/>
          </ac:picMkLst>
        </pc:picChg>
      </pc:sldChg>
      <pc:sldChg chg="addSp delSp modSp mod modClrScheme chgLayout">
        <pc:chgData name="Claire McGuinness" userId="7ee2ec209f04a875" providerId="LiveId" clId="{E93D2B96-512F-45E2-BFC9-80084BD17EC5}" dt="2025-03-24T11:40:35.375" v="6049" actId="962"/>
        <pc:sldMkLst>
          <pc:docMk/>
          <pc:sldMk cId="1153074785" sldId="259"/>
        </pc:sldMkLst>
        <pc:spChg chg="mod">
          <ac:chgData name="Claire McGuinness" userId="7ee2ec209f04a875" providerId="LiveId" clId="{E93D2B96-512F-45E2-BFC9-80084BD17EC5}" dt="2025-03-11T13:07:58.479" v="720" actId="1076"/>
          <ac:spMkLst>
            <pc:docMk/>
            <pc:sldMk cId="1153074785" sldId="259"/>
            <ac:spMk id="2" creationId="{00000000-0000-0000-0000-000000000000}"/>
          </ac:spMkLst>
        </pc:spChg>
        <pc:spChg chg="mod ord">
          <ac:chgData name="Claire McGuinness" userId="7ee2ec209f04a875" providerId="LiveId" clId="{E93D2B96-512F-45E2-BFC9-80084BD17EC5}" dt="2025-03-11T13:09:24.358" v="758" actId="20577"/>
          <ac:spMkLst>
            <pc:docMk/>
            <pc:sldMk cId="1153074785" sldId="259"/>
            <ac:spMk id="3" creationId="{00000000-0000-0000-0000-000000000000}"/>
          </ac:spMkLst>
        </pc:spChg>
        <pc:picChg chg="add mod">
          <ac:chgData name="Claire McGuinness" userId="7ee2ec209f04a875" providerId="LiveId" clId="{E93D2B96-512F-45E2-BFC9-80084BD17EC5}" dt="2025-03-24T11:40:35.375" v="6049" actId="962"/>
          <ac:picMkLst>
            <pc:docMk/>
            <pc:sldMk cId="1153074785" sldId="259"/>
            <ac:picMk id="7" creationId="{27B39335-59F0-6D4E-6974-55CDE5B8D569}"/>
          </ac:picMkLst>
        </pc:picChg>
      </pc:sldChg>
      <pc:sldChg chg="modSp mod modAnim">
        <pc:chgData name="Claire McGuinness" userId="7ee2ec209f04a875" providerId="LiveId" clId="{E93D2B96-512F-45E2-BFC9-80084BD17EC5}" dt="2025-03-24T15:01:28.257" v="8482" actId="113"/>
        <pc:sldMkLst>
          <pc:docMk/>
          <pc:sldMk cId="840374242" sldId="260"/>
        </pc:sldMkLst>
        <pc:spChg chg="mod">
          <ac:chgData name="Claire McGuinness" userId="7ee2ec209f04a875" providerId="LiveId" clId="{E93D2B96-512F-45E2-BFC9-80084BD17EC5}" dt="2025-03-24T12:23:34.824" v="8014" actId="14100"/>
          <ac:spMkLst>
            <pc:docMk/>
            <pc:sldMk cId="840374242" sldId="260"/>
            <ac:spMk id="2" creationId="{00000000-0000-0000-0000-000000000000}"/>
          </ac:spMkLst>
        </pc:spChg>
        <pc:spChg chg="mod">
          <ac:chgData name="Claire McGuinness" userId="7ee2ec209f04a875" providerId="LiveId" clId="{E93D2B96-512F-45E2-BFC9-80084BD17EC5}" dt="2025-03-24T15:01:28.257" v="8482" actId="113"/>
          <ac:spMkLst>
            <pc:docMk/>
            <pc:sldMk cId="840374242" sldId="260"/>
            <ac:spMk id="3" creationId="{00000000-0000-0000-0000-000000000000}"/>
          </ac:spMkLst>
        </pc:spChg>
      </pc:sldChg>
      <pc:sldChg chg="addSp modSp mod modAnim">
        <pc:chgData name="Claire McGuinness" userId="7ee2ec209f04a875" providerId="LiveId" clId="{E93D2B96-512F-45E2-BFC9-80084BD17EC5}" dt="2025-03-24T14:52:44.970" v="8345"/>
        <pc:sldMkLst>
          <pc:docMk/>
          <pc:sldMk cId="310570406" sldId="261"/>
        </pc:sldMkLst>
        <pc:spChg chg="mod">
          <ac:chgData name="Claire McGuinness" userId="7ee2ec209f04a875" providerId="LiveId" clId="{E93D2B96-512F-45E2-BFC9-80084BD17EC5}" dt="2025-03-24T12:24:16.410" v="8029" actId="14100"/>
          <ac:spMkLst>
            <pc:docMk/>
            <pc:sldMk cId="310570406" sldId="261"/>
            <ac:spMk id="2" creationId="{00000000-0000-0000-0000-000000000000}"/>
          </ac:spMkLst>
        </pc:spChg>
        <pc:spChg chg="mod">
          <ac:chgData name="Claire McGuinness" userId="7ee2ec209f04a875" providerId="LiveId" clId="{E93D2B96-512F-45E2-BFC9-80084BD17EC5}" dt="2025-03-24T14:52:27.773" v="8343" actId="403"/>
          <ac:spMkLst>
            <pc:docMk/>
            <pc:sldMk cId="310570406" sldId="261"/>
            <ac:spMk id="3" creationId="{00000000-0000-0000-0000-000000000000}"/>
          </ac:spMkLst>
        </pc:spChg>
        <pc:spChg chg="add mod">
          <ac:chgData name="Claire McGuinness" userId="7ee2ec209f04a875" providerId="LiveId" clId="{E93D2B96-512F-45E2-BFC9-80084BD17EC5}" dt="2025-03-24T12:24:01.910" v="8022"/>
          <ac:spMkLst>
            <pc:docMk/>
            <pc:sldMk cId="310570406" sldId="261"/>
            <ac:spMk id="5" creationId="{A640622C-5A2B-D863-BD8F-4372F830551D}"/>
          </ac:spMkLst>
        </pc:spChg>
      </pc:sldChg>
      <pc:sldChg chg="modSp mod modAnim">
        <pc:chgData name="Claire McGuinness" userId="7ee2ec209f04a875" providerId="LiveId" clId="{E93D2B96-512F-45E2-BFC9-80084BD17EC5}" dt="2025-03-24T14:53:53.226" v="8359" actId="27636"/>
        <pc:sldMkLst>
          <pc:docMk/>
          <pc:sldMk cId="1917223987" sldId="262"/>
        </pc:sldMkLst>
        <pc:spChg chg="mod">
          <ac:chgData name="Claire McGuinness" userId="7ee2ec209f04a875" providerId="LiveId" clId="{E93D2B96-512F-45E2-BFC9-80084BD17EC5}" dt="2025-03-24T12:24:31.971" v="8035" actId="14100"/>
          <ac:spMkLst>
            <pc:docMk/>
            <pc:sldMk cId="1917223987" sldId="262"/>
            <ac:spMk id="2" creationId="{00000000-0000-0000-0000-000000000000}"/>
          </ac:spMkLst>
        </pc:spChg>
        <pc:spChg chg="mod">
          <ac:chgData name="Claire McGuinness" userId="7ee2ec209f04a875" providerId="LiveId" clId="{E93D2B96-512F-45E2-BFC9-80084BD17EC5}" dt="2025-03-24T14:53:53.226" v="8359" actId="27636"/>
          <ac:spMkLst>
            <pc:docMk/>
            <pc:sldMk cId="1917223987" sldId="262"/>
            <ac:spMk id="3" creationId="{00000000-0000-0000-0000-000000000000}"/>
          </ac:spMkLst>
        </pc:spChg>
      </pc:sldChg>
      <pc:sldChg chg="addSp delSp modSp mod">
        <pc:chgData name="Claire McGuinness" userId="7ee2ec209f04a875" providerId="LiveId" clId="{E93D2B96-512F-45E2-BFC9-80084BD17EC5}" dt="2025-03-24T15:02:18.263" v="8483" actId="113"/>
        <pc:sldMkLst>
          <pc:docMk/>
          <pc:sldMk cId="3714522614" sldId="263"/>
        </pc:sldMkLst>
        <pc:spChg chg="mod">
          <ac:chgData name="Claire McGuinness" userId="7ee2ec209f04a875" providerId="LiveId" clId="{E93D2B96-512F-45E2-BFC9-80084BD17EC5}" dt="2025-03-24T14:54:18.972" v="8360" actId="1076"/>
          <ac:spMkLst>
            <pc:docMk/>
            <pc:sldMk cId="3714522614" sldId="263"/>
            <ac:spMk id="2" creationId="{00000000-0000-0000-0000-000000000000}"/>
          </ac:spMkLst>
        </pc:spChg>
        <pc:spChg chg="add del mod">
          <ac:chgData name="Claire McGuinness" userId="7ee2ec209f04a875" providerId="LiveId" clId="{E93D2B96-512F-45E2-BFC9-80084BD17EC5}" dt="2025-03-24T15:02:18.263" v="8483" actId="113"/>
          <ac:spMkLst>
            <pc:docMk/>
            <pc:sldMk cId="3714522614" sldId="263"/>
            <ac:spMk id="3" creationId="{00000000-0000-0000-0000-000000000000}"/>
          </ac:spMkLst>
        </pc:spChg>
      </pc:sldChg>
      <pc:sldChg chg="addSp delSp modSp mod modClrScheme chgLayout">
        <pc:chgData name="Claire McGuinness" userId="7ee2ec209f04a875" providerId="LiveId" clId="{E93D2B96-512F-45E2-BFC9-80084BD17EC5}" dt="2025-03-24T16:01:46.069" v="8517" actId="1076"/>
        <pc:sldMkLst>
          <pc:docMk/>
          <pc:sldMk cId="4003618854" sldId="264"/>
        </pc:sldMkLst>
        <pc:spChg chg="mod">
          <ac:chgData name="Claire McGuinness" userId="7ee2ec209f04a875" providerId="LiveId" clId="{E93D2B96-512F-45E2-BFC9-80084BD17EC5}" dt="2025-03-24T14:54:28.614" v="8361" actId="1076"/>
          <ac:spMkLst>
            <pc:docMk/>
            <pc:sldMk cId="4003618854" sldId="264"/>
            <ac:spMk id="2" creationId="{00000000-0000-0000-0000-000000000000}"/>
          </ac:spMkLst>
        </pc:spChg>
        <pc:spChg chg="mod ord">
          <ac:chgData name="Claire McGuinness" userId="7ee2ec209f04a875" providerId="LiveId" clId="{E93D2B96-512F-45E2-BFC9-80084BD17EC5}" dt="2025-03-24T10:25:29.037" v="5636" actId="20577"/>
          <ac:spMkLst>
            <pc:docMk/>
            <pc:sldMk cId="4003618854" sldId="264"/>
            <ac:spMk id="3" creationId="{00000000-0000-0000-0000-000000000000}"/>
          </ac:spMkLst>
        </pc:spChg>
        <pc:spChg chg="add mod ord">
          <ac:chgData name="Claire McGuinness" userId="7ee2ec209f04a875" providerId="LiveId" clId="{E93D2B96-512F-45E2-BFC9-80084BD17EC5}" dt="2025-03-24T12:27:28.585" v="8112" actId="13244"/>
          <ac:spMkLst>
            <pc:docMk/>
            <pc:sldMk cId="4003618854" sldId="264"/>
            <ac:spMk id="6" creationId="{61809531-9CDE-058C-0442-A9B0719EEBA8}"/>
          </ac:spMkLst>
        </pc:spChg>
        <pc:picChg chg="add mod">
          <ac:chgData name="Claire McGuinness" userId="7ee2ec209f04a875" providerId="LiveId" clId="{E93D2B96-512F-45E2-BFC9-80084BD17EC5}" dt="2025-03-24T16:01:46.069" v="8517" actId="1076"/>
          <ac:picMkLst>
            <pc:docMk/>
            <pc:sldMk cId="4003618854" sldId="264"/>
            <ac:picMk id="2052" creationId="{50FBC8B1-6715-BA7D-3DFB-AB52CA29CDCA}"/>
          </ac:picMkLst>
        </pc:picChg>
      </pc:sldChg>
      <pc:sldChg chg="addSp delSp modSp mod modClrScheme chgLayout">
        <pc:chgData name="Claire McGuinness" userId="7ee2ec209f04a875" providerId="LiveId" clId="{E93D2B96-512F-45E2-BFC9-80084BD17EC5}" dt="2025-03-24T14:54:33.531" v="8362" actId="1076"/>
        <pc:sldMkLst>
          <pc:docMk/>
          <pc:sldMk cId="236976409" sldId="265"/>
        </pc:sldMkLst>
        <pc:spChg chg="mod">
          <ac:chgData name="Claire McGuinness" userId="7ee2ec209f04a875" providerId="LiveId" clId="{E93D2B96-512F-45E2-BFC9-80084BD17EC5}" dt="2025-03-24T14:54:33.531" v="8362" actId="1076"/>
          <ac:spMkLst>
            <pc:docMk/>
            <pc:sldMk cId="236976409" sldId="265"/>
            <ac:spMk id="2" creationId="{00000000-0000-0000-0000-000000000000}"/>
          </ac:spMkLst>
        </pc:spChg>
        <pc:spChg chg="mod ord">
          <ac:chgData name="Claire McGuinness" userId="7ee2ec209f04a875" providerId="LiveId" clId="{E93D2B96-512F-45E2-BFC9-80084BD17EC5}" dt="2025-03-12T14:25:13.992" v="4911" actId="1076"/>
          <ac:spMkLst>
            <pc:docMk/>
            <pc:sldMk cId="236976409" sldId="265"/>
            <ac:spMk id="3" creationId="{00000000-0000-0000-0000-000000000000}"/>
          </ac:spMkLst>
        </pc:spChg>
        <pc:spChg chg="add mod">
          <ac:chgData name="Claire McGuinness" userId="7ee2ec209f04a875" providerId="LiveId" clId="{E93D2B96-512F-45E2-BFC9-80084BD17EC5}" dt="2025-03-24T11:45:29.343" v="6815" actId="1076"/>
          <ac:spMkLst>
            <pc:docMk/>
            <pc:sldMk cId="236976409" sldId="265"/>
            <ac:spMk id="5" creationId="{302300BB-A2E1-CDC6-4106-EB3AF9F5BE24}"/>
          </ac:spMkLst>
        </pc:spChg>
        <pc:spChg chg="add mod ord">
          <ac:chgData name="Claire McGuinness" userId="7ee2ec209f04a875" providerId="LiveId" clId="{E93D2B96-512F-45E2-BFC9-80084BD17EC5}" dt="2025-03-24T12:27:59.763" v="8114" actId="13244"/>
          <ac:spMkLst>
            <pc:docMk/>
            <pc:sldMk cId="236976409" sldId="265"/>
            <ac:spMk id="7" creationId="{FAFA40DC-1B06-EF1A-805D-BE7D46ACB5B3}"/>
          </ac:spMkLst>
        </pc:spChg>
        <pc:picChg chg="add mod">
          <ac:chgData name="Claire McGuinness" userId="7ee2ec209f04a875" providerId="LiveId" clId="{E93D2B96-512F-45E2-BFC9-80084BD17EC5}" dt="2025-03-24T11:45:26.923" v="6814" actId="1076"/>
          <ac:picMkLst>
            <pc:docMk/>
            <pc:sldMk cId="236976409" sldId="265"/>
            <ac:picMk id="4" creationId="{AF43A488-298D-8676-41C2-04746A41854F}"/>
          </ac:picMkLst>
        </pc:picChg>
        <pc:picChg chg="add mod ord">
          <ac:chgData name="Claire McGuinness" userId="7ee2ec209f04a875" providerId="LiveId" clId="{E93D2B96-512F-45E2-BFC9-80084BD17EC5}" dt="2025-03-24T12:27:56.106" v="8113" actId="13244"/>
          <ac:picMkLst>
            <pc:docMk/>
            <pc:sldMk cId="236976409" sldId="265"/>
            <ac:picMk id="6" creationId="{B4EA460B-CB5F-E6A7-DE99-43754A159747}"/>
          </ac:picMkLst>
        </pc:picChg>
      </pc:sldChg>
      <pc:sldChg chg="addSp delSp modSp mod">
        <pc:chgData name="Claire McGuinness" userId="7ee2ec209f04a875" providerId="LiveId" clId="{E93D2B96-512F-45E2-BFC9-80084BD17EC5}" dt="2025-03-24T12:28:11.184" v="8115" actId="13244"/>
        <pc:sldMkLst>
          <pc:docMk/>
          <pc:sldMk cId="3596815891" sldId="266"/>
        </pc:sldMkLst>
        <pc:spChg chg="mod">
          <ac:chgData name="Claire McGuinness" userId="7ee2ec209f04a875" providerId="LiveId" clId="{E93D2B96-512F-45E2-BFC9-80084BD17EC5}" dt="2025-03-11T15:49:05.572" v="1948" actId="20577"/>
          <ac:spMkLst>
            <pc:docMk/>
            <pc:sldMk cId="3596815891" sldId="266"/>
            <ac:spMk id="2" creationId="{00000000-0000-0000-0000-000000000000}"/>
          </ac:spMkLst>
        </pc:spChg>
        <pc:spChg chg="add del mod">
          <ac:chgData name="Claire McGuinness" userId="7ee2ec209f04a875" providerId="LiveId" clId="{E93D2B96-512F-45E2-BFC9-80084BD17EC5}" dt="2025-03-11T15:55:34.649" v="2024" actId="27636"/>
          <ac:spMkLst>
            <pc:docMk/>
            <pc:sldMk cId="3596815891" sldId="266"/>
            <ac:spMk id="3" creationId="{00000000-0000-0000-0000-000000000000}"/>
          </ac:spMkLst>
        </pc:spChg>
        <pc:picChg chg="add mod">
          <ac:chgData name="Claire McGuinness" userId="7ee2ec209f04a875" providerId="LiveId" clId="{E93D2B96-512F-45E2-BFC9-80084BD17EC5}" dt="2025-03-24T11:47:08.657" v="6893" actId="962"/>
          <ac:picMkLst>
            <pc:docMk/>
            <pc:sldMk cId="3596815891" sldId="266"/>
            <ac:picMk id="6" creationId="{925FE47B-8244-6D32-C634-96FE09D751E3}"/>
          </ac:picMkLst>
        </pc:picChg>
        <pc:picChg chg="add mod ord">
          <ac:chgData name="Claire McGuinness" userId="7ee2ec209f04a875" providerId="LiveId" clId="{E93D2B96-512F-45E2-BFC9-80084BD17EC5}" dt="2025-03-24T12:28:11.184" v="8115" actId="13244"/>
          <ac:picMkLst>
            <pc:docMk/>
            <pc:sldMk cId="3596815891" sldId="266"/>
            <ac:picMk id="7" creationId="{E8901961-3CAA-3AE3-870F-FE9B7C1C6A29}"/>
          </ac:picMkLst>
        </pc:picChg>
        <pc:picChg chg="add mod">
          <ac:chgData name="Claire McGuinness" userId="7ee2ec209f04a875" providerId="LiveId" clId="{E93D2B96-512F-45E2-BFC9-80084BD17EC5}" dt="2025-03-24T11:47:21.326" v="6927" actId="962"/>
          <ac:picMkLst>
            <pc:docMk/>
            <pc:sldMk cId="3596815891" sldId="266"/>
            <ac:picMk id="8" creationId="{CD8C652F-39ED-E259-D674-295BD806B1D1}"/>
          </ac:picMkLst>
        </pc:picChg>
        <pc:picChg chg="add mod">
          <ac:chgData name="Claire McGuinness" userId="7ee2ec209f04a875" providerId="LiveId" clId="{E93D2B96-512F-45E2-BFC9-80084BD17EC5}" dt="2025-03-24T11:47:29.567" v="6997" actId="962"/>
          <ac:picMkLst>
            <pc:docMk/>
            <pc:sldMk cId="3596815891" sldId="266"/>
            <ac:picMk id="9" creationId="{0D42BBB6-13CF-DE80-F9ED-5B5750BE8B22}"/>
          </ac:picMkLst>
        </pc:picChg>
      </pc:sldChg>
      <pc:sldChg chg="addSp delSp modSp mod modClrScheme chgLayout">
        <pc:chgData name="Claire McGuinness" userId="7ee2ec209f04a875" providerId="LiveId" clId="{E93D2B96-512F-45E2-BFC9-80084BD17EC5}" dt="2025-03-24T14:54:58.252" v="8364" actId="1076"/>
        <pc:sldMkLst>
          <pc:docMk/>
          <pc:sldMk cId="1484067023" sldId="267"/>
        </pc:sldMkLst>
        <pc:spChg chg="mod ord">
          <ac:chgData name="Claire McGuinness" userId="7ee2ec209f04a875" providerId="LiveId" clId="{E93D2B96-512F-45E2-BFC9-80084BD17EC5}" dt="2025-03-24T12:25:15.327" v="8060" actId="20577"/>
          <ac:spMkLst>
            <pc:docMk/>
            <pc:sldMk cId="1484067023" sldId="267"/>
            <ac:spMk id="2" creationId="{00000000-0000-0000-0000-000000000000}"/>
          </ac:spMkLst>
        </pc:spChg>
        <pc:spChg chg="mod ord">
          <ac:chgData name="Claire McGuinness" userId="7ee2ec209f04a875" providerId="LiveId" clId="{E93D2B96-512F-45E2-BFC9-80084BD17EC5}" dt="2025-03-24T14:54:46.439" v="8363" actId="14100"/>
          <ac:spMkLst>
            <pc:docMk/>
            <pc:sldMk cId="1484067023" sldId="267"/>
            <ac:spMk id="3" creationId="{00000000-0000-0000-0000-000000000000}"/>
          </ac:spMkLst>
        </pc:spChg>
        <pc:spChg chg="add del mod ord">
          <ac:chgData name="Claire McGuinness" userId="7ee2ec209f04a875" providerId="LiveId" clId="{E93D2B96-512F-45E2-BFC9-80084BD17EC5}" dt="2025-03-24T10:27:04.098" v="5682" actId="700"/>
          <ac:spMkLst>
            <pc:docMk/>
            <pc:sldMk cId="1484067023" sldId="267"/>
            <ac:spMk id="7" creationId="{E19DA2E7-852B-B95F-BB55-7E3797130484}"/>
          </ac:spMkLst>
        </pc:spChg>
        <pc:picChg chg="add mod">
          <ac:chgData name="Claire McGuinness" userId="7ee2ec209f04a875" providerId="LiveId" clId="{E93D2B96-512F-45E2-BFC9-80084BD17EC5}" dt="2025-03-24T14:54:58.252" v="8364" actId="1076"/>
          <ac:picMkLst>
            <pc:docMk/>
            <pc:sldMk cId="1484067023" sldId="267"/>
            <ac:picMk id="10242" creationId="{64BC46C5-5565-C40A-4B8D-BD745DF9D4A7}"/>
          </ac:picMkLst>
        </pc:picChg>
      </pc:sldChg>
      <pc:sldChg chg="addSp delSp modSp new mod modClrScheme chgLayout">
        <pc:chgData name="Claire McGuinness" userId="7ee2ec209f04a875" providerId="LiveId" clId="{E93D2B96-512F-45E2-BFC9-80084BD17EC5}" dt="2025-03-24T10:28:38.963" v="5702" actId="27636"/>
        <pc:sldMkLst>
          <pc:docMk/>
          <pc:sldMk cId="2846002602" sldId="268"/>
        </pc:sldMkLst>
        <pc:spChg chg="add mod ord">
          <ac:chgData name="Claire McGuinness" userId="7ee2ec209f04a875" providerId="LiveId" clId="{E93D2B96-512F-45E2-BFC9-80084BD17EC5}" dt="2025-03-11T16:16:47.198" v="2403" actId="20577"/>
          <ac:spMkLst>
            <pc:docMk/>
            <pc:sldMk cId="2846002602" sldId="268"/>
            <ac:spMk id="5" creationId="{E8B3ACE8-0245-CE3E-D30A-046F95A88008}"/>
          </ac:spMkLst>
        </pc:spChg>
        <pc:spChg chg="add del mod ord">
          <ac:chgData name="Claire McGuinness" userId="7ee2ec209f04a875" providerId="LiveId" clId="{E93D2B96-512F-45E2-BFC9-80084BD17EC5}" dt="2025-03-24T10:28:38.963" v="5702" actId="27636"/>
          <ac:spMkLst>
            <pc:docMk/>
            <pc:sldMk cId="2846002602" sldId="268"/>
            <ac:spMk id="6" creationId="{863FB4A9-8D41-DFD8-1B23-86475E172FE7}"/>
          </ac:spMkLst>
        </pc:spChg>
      </pc:sldChg>
      <pc:sldChg chg="addSp delSp modSp new mod modClrScheme chgLayout">
        <pc:chgData name="Claire McGuinness" userId="7ee2ec209f04a875" providerId="LiveId" clId="{E93D2B96-512F-45E2-BFC9-80084BD17EC5}" dt="2025-03-24T14:56:27.952" v="8384" actId="1076"/>
        <pc:sldMkLst>
          <pc:docMk/>
          <pc:sldMk cId="1720921303" sldId="269"/>
        </pc:sldMkLst>
        <pc:spChg chg="mod">
          <ac:chgData name="Claire McGuinness" userId="7ee2ec209f04a875" providerId="LiveId" clId="{E93D2B96-512F-45E2-BFC9-80084BD17EC5}" dt="2025-03-24T14:56:19.048" v="8381" actId="1076"/>
          <ac:spMkLst>
            <pc:docMk/>
            <pc:sldMk cId="1720921303" sldId="269"/>
            <ac:spMk id="2" creationId="{B600AD26-20BB-A850-12A6-38BD4B50779F}"/>
          </ac:spMkLst>
        </pc:spChg>
        <pc:spChg chg="mod ord">
          <ac:chgData name="Claire McGuinness" userId="7ee2ec209f04a875" providerId="LiveId" clId="{E93D2B96-512F-45E2-BFC9-80084BD17EC5}" dt="2025-03-24T14:56:13.618" v="8380" actId="27636"/>
          <ac:spMkLst>
            <pc:docMk/>
            <pc:sldMk cId="1720921303" sldId="269"/>
            <ac:spMk id="3" creationId="{DB0EABCC-27C2-C083-D135-93045AB66ADD}"/>
          </ac:spMkLst>
        </pc:spChg>
        <pc:spChg chg="add mod">
          <ac:chgData name="Claire McGuinness" userId="7ee2ec209f04a875" providerId="LiveId" clId="{E93D2B96-512F-45E2-BFC9-80084BD17EC5}" dt="2025-03-24T14:56:27.952" v="8384" actId="1076"/>
          <ac:spMkLst>
            <pc:docMk/>
            <pc:sldMk cId="1720921303" sldId="269"/>
            <ac:spMk id="6" creationId="{C38D69FD-1010-CD63-B955-FA16569193EB}"/>
          </ac:spMkLst>
        </pc:spChg>
        <pc:picChg chg="add mod">
          <ac:chgData name="Claire McGuinness" userId="7ee2ec209f04a875" providerId="LiveId" clId="{E93D2B96-512F-45E2-BFC9-80084BD17EC5}" dt="2025-03-24T14:56:24.126" v="8383" actId="1076"/>
          <ac:picMkLst>
            <pc:docMk/>
            <pc:sldMk cId="1720921303" sldId="269"/>
            <ac:picMk id="5" creationId="{8CBF038F-283A-D431-BE78-1ACDAA78BFC3}"/>
          </ac:picMkLst>
        </pc:picChg>
      </pc:sldChg>
      <pc:sldChg chg="addSp delSp modSp new mod modClrScheme chgLayout">
        <pc:chgData name="Claire McGuinness" userId="7ee2ec209f04a875" providerId="LiveId" clId="{E93D2B96-512F-45E2-BFC9-80084BD17EC5}" dt="2025-03-24T14:56:45.087" v="8388" actId="27636"/>
        <pc:sldMkLst>
          <pc:docMk/>
          <pc:sldMk cId="2025429397" sldId="270"/>
        </pc:sldMkLst>
        <pc:spChg chg="mod ord">
          <ac:chgData name="Claire McGuinness" userId="7ee2ec209f04a875" providerId="LiveId" clId="{E93D2B96-512F-45E2-BFC9-80084BD17EC5}" dt="2025-03-24T14:56:45.087" v="8388" actId="27636"/>
          <ac:spMkLst>
            <pc:docMk/>
            <pc:sldMk cId="2025429397" sldId="270"/>
            <ac:spMk id="2" creationId="{33775D19-2202-9AC0-C7D0-3A482EBB04AE}"/>
          </ac:spMkLst>
        </pc:spChg>
        <pc:spChg chg="add del mod">
          <ac:chgData name="Claire McGuinness" userId="7ee2ec209f04a875" providerId="LiveId" clId="{E93D2B96-512F-45E2-BFC9-80084BD17EC5}" dt="2025-03-24T10:31:27.060" v="5718" actId="700"/>
          <ac:spMkLst>
            <pc:docMk/>
            <pc:sldMk cId="2025429397" sldId="270"/>
            <ac:spMk id="4" creationId="{E3FD77CE-8F4C-0B6C-749E-5E8D8F94ABD4}"/>
          </ac:spMkLst>
        </pc:spChg>
        <pc:picChg chg="add mod ord">
          <ac:chgData name="Claire McGuinness" userId="7ee2ec209f04a875" providerId="LiveId" clId="{E93D2B96-512F-45E2-BFC9-80084BD17EC5}" dt="2025-03-24T14:56:36.659" v="8385" actId="1076"/>
          <ac:picMkLst>
            <pc:docMk/>
            <pc:sldMk cId="2025429397" sldId="270"/>
            <ac:picMk id="7" creationId="{2562CD77-F0E6-6DF2-AD6E-8C5102105D20}"/>
          </ac:picMkLst>
        </pc:picChg>
        <pc:picChg chg="add del mod ord">
          <ac:chgData name="Claire McGuinness" userId="7ee2ec209f04a875" providerId="LiveId" clId="{E93D2B96-512F-45E2-BFC9-80084BD17EC5}" dt="2025-03-24T10:30:50.308" v="5716" actId="21"/>
          <ac:picMkLst>
            <pc:docMk/>
            <pc:sldMk cId="2025429397" sldId="270"/>
            <ac:picMk id="9" creationId="{47191641-6659-581A-AB08-4E8A9DB42D0C}"/>
          </ac:picMkLst>
        </pc:picChg>
      </pc:sldChg>
      <pc:sldChg chg="addSp delSp modSp new mod modClrScheme chgLayout">
        <pc:chgData name="Claire McGuinness" userId="7ee2ec209f04a875" providerId="LiveId" clId="{E93D2B96-512F-45E2-BFC9-80084BD17EC5}" dt="2025-03-24T14:57:31.801" v="8405" actId="27636"/>
        <pc:sldMkLst>
          <pc:docMk/>
          <pc:sldMk cId="3458933429" sldId="271"/>
        </pc:sldMkLst>
        <pc:spChg chg="add mod ord">
          <ac:chgData name="Claire McGuinness" userId="7ee2ec209f04a875" providerId="LiveId" clId="{E93D2B96-512F-45E2-BFC9-80084BD17EC5}" dt="2025-03-11T16:41:53.998" v="2630" actId="1076"/>
          <ac:spMkLst>
            <pc:docMk/>
            <pc:sldMk cId="3458933429" sldId="271"/>
            <ac:spMk id="5" creationId="{5CAEF9F3-C913-20B5-B9A9-B45515A7B049}"/>
          </ac:spMkLst>
        </pc:spChg>
        <pc:spChg chg="add del mod ord">
          <ac:chgData name="Claire McGuinness" userId="7ee2ec209f04a875" providerId="LiveId" clId="{E93D2B96-512F-45E2-BFC9-80084BD17EC5}" dt="2025-03-24T14:57:31.801" v="8405" actId="27636"/>
          <ac:spMkLst>
            <pc:docMk/>
            <pc:sldMk cId="3458933429" sldId="271"/>
            <ac:spMk id="6" creationId="{4A3F863D-46AA-C890-FA4A-F0CBE62DD9FB}"/>
          </ac:spMkLst>
        </pc:spChg>
      </pc:sldChg>
      <pc:sldChg chg="addSp delSp modSp new del mod">
        <pc:chgData name="Claire McGuinness" userId="7ee2ec209f04a875" providerId="LiveId" clId="{E93D2B96-512F-45E2-BFC9-80084BD17EC5}" dt="2025-03-11T17:32:34.982" v="2962" actId="47"/>
        <pc:sldMkLst>
          <pc:docMk/>
          <pc:sldMk cId="2944920709" sldId="272"/>
        </pc:sldMkLst>
      </pc:sldChg>
      <pc:sldChg chg="addSp delSp modSp new mod modClrScheme chgLayout">
        <pc:chgData name="Claire McGuinness" userId="7ee2ec209f04a875" providerId="LiveId" clId="{E93D2B96-512F-45E2-BFC9-80084BD17EC5}" dt="2025-03-24T12:40:14.137" v="8278" actId="962"/>
        <pc:sldMkLst>
          <pc:docMk/>
          <pc:sldMk cId="1714870950" sldId="273"/>
        </pc:sldMkLst>
        <pc:spChg chg="mod ord">
          <ac:chgData name="Claire McGuinness" userId="7ee2ec209f04a875" providerId="LiveId" clId="{E93D2B96-512F-45E2-BFC9-80084BD17EC5}" dt="2025-03-24T12:21:34.929" v="7947" actId="700"/>
          <ac:spMkLst>
            <pc:docMk/>
            <pc:sldMk cId="1714870950" sldId="273"/>
            <ac:spMk id="2" creationId="{DB421F5E-1A89-D00A-E297-F13282F95309}"/>
          </ac:spMkLst>
        </pc:spChg>
        <pc:spChg chg="add del mod ord">
          <ac:chgData name="Claire McGuinness" userId="7ee2ec209f04a875" providerId="LiveId" clId="{E93D2B96-512F-45E2-BFC9-80084BD17EC5}" dt="2025-03-24T12:21:34.929" v="7947" actId="700"/>
          <ac:spMkLst>
            <pc:docMk/>
            <pc:sldMk cId="1714870950" sldId="273"/>
            <ac:spMk id="3" creationId="{F7DEECF4-C51E-9926-DA92-A8DB5DED46CC}"/>
          </ac:spMkLst>
        </pc:spChg>
        <pc:spChg chg="add mod">
          <ac:chgData name="Claire McGuinness" userId="7ee2ec209f04a875" providerId="LiveId" clId="{E93D2B96-512F-45E2-BFC9-80084BD17EC5}" dt="2025-03-11T17:36:42.865" v="2989" actId="1076"/>
          <ac:spMkLst>
            <pc:docMk/>
            <pc:sldMk cId="1714870950" sldId="273"/>
            <ac:spMk id="4" creationId="{809101E3-A7BE-6357-1C8F-315ED0FF65EB}"/>
          </ac:spMkLst>
        </pc:spChg>
        <pc:spChg chg="add del mod ord">
          <ac:chgData name="Claire McGuinness" userId="7ee2ec209f04a875" providerId="LiveId" clId="{E93D2B96-512F-45E2-BFC9-80084BD17EC5}" dt="2025-03-24T12:21:34.929" v="7947" actId="700"/>
          <ac:spMkLst>
            <pc:docMk/>
            <pc:sldMk cId="1714870950" sldId="273"/>
            <ac:spMk id="5" creationId="{866413A9-2FDC-7CF8-7302-79E4EC939A35}"/>
          </ac:spMkLst>
        </pc:spChg>
        <pc:spChg chg="add mod ord">
          <ac:chgData name="Claire McGuinness" userId="7ee2ec209f04a875" providerId="LiveId" clId="{E93D2B96-512F-45E2-BFC9-80084BD17EC5}" dt="2025-03-24T12:40:08.938" v="8274" actId="962"/>
          <ac:spMkLst>
            <pc:docMk/>
            <pc:sldMk cId="1714870950" sldId="273"/>
            <ac:spMk id="6" creationId="{A2140E2A-0210-7DA1-D0DC-0A6BCF3197BE}"/>
          </ac:spMkLst>
        </pc:spChg>
        <pc:spChg chg="add mod ord">
          <ac:chgData name="Claire McGuinness" userId="7ee2ec209f04a875" providerId="LiveId" clId="{E93D2B96-512F-45E2-BFC9-80084BD17EC5}" dt="2025-03-24T12:29:10.434" v="8119" actId="13244"/>
          <ac:spMkLst>
            <pc:docMk/>
            <pc:sldMk cId="1714870950" sldId="273"/>
            <ac:spMk id="7" creationId="{AA4C08E8-5002-595D-9953-DD7B1831A8D9}"/>
          </ac:spMkLst>
        </pc:spChg>
        <pc:spChg chg="add del mod">
          <ac:chgData name="Claire McGuinness" userId="7ee2ec209f04a875" providerId="LiveId" clId="{E93D2B96-512F-45E2-BFC9-80084BD17EC5}" dt="2025-03-24T12:30:45.383" v="8126" actId="478"/>
          <ac:spMkLst>
            <pc:docMk/>
            <pc:sldMk cId="1714870950" sldId="273"/>
            <ac:spMk id="8" creationId="{7C236B1C-92E2-A143-9B1A-BF7104159979}"/>
          </ac:spMkLst>
        </pc:spChg>
        <pc:spChg chg="add mod">
          <ac:chgData name="Claire McGuinness" userId="7ee2ec209f04a875" providerId="LiveId" clId="{E93D2B96-512F-45E2-BFC9-80084BD17EC5}" dt="2025-03-24T12:40:11.922" v="8276" actId="962"/>
          <ac:spMkLst>
            <pc:docMk/>
            <pc:sldMk cId="1714870950" sldId="273"/>
            <ac:spMk id="9" creationId="{49159738-FCDB-BA08-A91E-97C3C7004001}"/>
          </ac:spMkLst>
        </pc:spChg>
        <pc:spChg chg="add mod">
          <ac:chgData name="Claire McGuinness" userId="7ee2ec209f04a875" providerId="LiveId" clId="{E93D2B96-512F-45E2-BFC9-80084BD17EC5}" dt="2025-03-12T11:57:25.981" v="3261" actId="20577"/>
          <ac:spMkLst>
            <pc:docMk/>
            <pc:sldMk cId="1714870950" sldId="273"/>
            <ac:spMk id="10" creationId="{59EA5E28-048F-D64A-3E7B-6BFFD434FA54}"/>
          </ac:spMkLst>
        </pc:spChg>
        <pc:spChg chg="add mod ord">
          <ac:chgData name="Claire McGuinness" userId="7ee2ec209f04a875" providerId="LiveId" clId="{E93D2B96-512F-45E2-BFC9-80084BD17EC5}" dt="2025-03-24T12:29:14.136" v="8120" actId="13244"/>
          <ac:spMkLst>
            <pc:docMk/>
            <pc:sldMk cId="1714870950" sldId="273"/>
            <ac:spMk id="11" creationId="{5F517F7E-886E-E6DD-C39A-CE0226C22BCB}"/>
          </ac:spMkLst>
        </pc:spChg>
        <pc:spChg chg="add del mod">
          <ac:chgData name="Claire McGuinness" userId="7ee2ec209f04a875" providerId="LiveId" clId="{E93D2B96-512F-45E2-BFC9-80084BD17EC5}" dt="2025-03-24T12:29:24.824" v="8121" actId="478"/>
          <ac:spMkLst>
            <pc:docMk/>
            <pc:sldMk cId="1714870950" sldId="273"/>
            <ac:spMk id="12" creationId="{1386F625-DA87-AD6D-BE95-F6A8AF9891D3}"/>
          </ac:spMkLst>
        </pc:spChg>
        <pc:spChg chg="add mod">
          <ac:chgData name="Claire McGuinness" userId="7ee2ec209f04a875" providerId="LiveId" clId="{E93D2B96-512F-45E2-BFC9-80084BD17EC5}" dt="2025-03-24T12:40:14.137" v="8278" actId="962"/>
          <ac:spMkLst>
            <pc:docMk/>
            <pc:sldMk cId="1714870950" sldId="273"/>
            <ac:spMk id="13" creationId="{0AA7BAB4-4BB1-E306-87F6-C7DEDE27C03B}"/>
          </ac:spMkLst>
        </pc:spChg>
        <pc:spChg chg="add mod">
          <ac:chgData name="Claire McGuinness" userId="7ee2ec209f04a875" providerId="LiveId" clId="{E93D2B96-512F-45E2-BFC9-80084BD17EC5}" dt="2025-03-12T11:57:29.158" v="3262" actId="20577"/>
          <ac:spMkLst>
            <pc:docMk/>
            <pc:sldMk cId="1714870950" sldId="273"/>
            <ac:spMk id="14" creationId="{3046C8D9-BDE4-A974-B69F-98FD9A1C2C90}"/>
          </ac:spMkLst>
        </pc:spChg>
        <pc:spChg chg="add mod ord">
          <ac:chgData name="Claire McGuinness" userId="7ee2ec209f04a875" providerId="LiveId" clId="{E93D2B96-512F-45E2-BFC9-80084BD17EC5}" dt="2025-03-24T12:30:07.886" v="8124" actId="13244"/>
          <ac:spMkLst>
            <pc:docMk/>
            <pc:sldMk cId="1714870950" sldId="273"/>
            <ac:spMk id="15" creationId="{E94D9416-3FC7-1680-CC52-01CFFFF76E17}"/>
          </ac:spMkLst>
        </pc:spChg>
        <pc:spChg chg="add mod">
          <ac:chgData name="Claire McGuinness" userId="7ee2ec209f04a875" providerId="LiveId" clId="{E93D2B96-512F-45E2-BFC9-80084BD17EC5}" dt="2025-03-11T17:29:58.262" v="2956" actId="1076"/>
          <ac:spMkLst>
            <pc:docMk/>
            <pc:sldMk cId="1714870950" sldId="273"/>
            <ac:spMk id="16" creationId="{1B91EC07-2973-26E3-8608-7391A8E827B7}"/>
          </ac:spMkLst>
        </pc:spChg>
        <pc:spChg chg="add mod ord">
          <ac:chgData name="Claire McGuinness" userId="7ee2ec209f04a875" providerId="LiveId" clId="{E93D2B96-512F-45E2-BFC9-80084BD17EC5}" dt="2025-03-24T12:29:48.904" v="8122" actId="13244"/>
          <ac:spMkLst>
            <pc:docMk/>
            <pc:sldMk cId="1714870950" sldId="273"/>
            <ac:spMk id="17" creationId="{E6CEA2FF-DAC9-342E-AB9E-7D59313D2B27}"/>
          </ac:spMkLst>
        </pc:spChg>
        <pc:spChg chg="add mod ord">
          <ac:chgData name="Claire McGuinness" userId="7ee2ec209f04a875" providerId="LiveId" clId="{E93D2B96-512F-45E2-BFC9-80084BD17EC5}" dt="2025-03-24T12:30:39.209" v="8125" actId="13244"/>
          <ac:spMkLst>
            <pc:docMk/>
            <pc:sldMk cId="1714870950" sldId="273"/>
            <ac:spMk id="18" creationId="{3224A4E5-3FB1-E29E-49E6-FF70C770FC92}"/>
          </ac:spMkLst>
        </pc:spChg>
        <pc:spChg chg="add mod ord">
          <ac:chgData name="Claire McGuinness" userId="7ee2ec209f04a875" providerId="LiveId" clId="{E93D2B96-512F-45E2-BFC9-80084BD17EC5}" dt="2025-03-24T12:31:11.367" v="8127" actId="13244"/>
          <ac:spMkLst>
            <pc:docMk/>
            <pc:sldMk cId="1714870950" sldId="273"/>
            <ac:spMk id="19" creationId="{D81DD609-BDFE-1152-73F4-A0C28C4986EC}"/>
          </ac:spMkLst>
        </pc:spChg>
      </pc:sldChg>
      <pc:sldChg chg="addSp delSp modSp new mod">
        <pc:chgData name="Claire McGuinness" userId="7ee2ec209f04a875" providerId="LiveId" clId="{E93D2B96-512F-45E2-BFC9-80084BD17EC5}" dt="2025-03-24T10:32:38.615" v="5733" actId="20577"/>
        <pc:sldMkLst>
          <pc:docMk/>
          <pc:sldMk cId="3055161275" sldId="274"/>
        </pc:sldMkLst>
        <pc:spChg chg="mod">
          <ac:chgData name="Claire McGuinness" userId="7ee2ec209f04a875" providerId="LiveId" clId="{E93D2B96-512F-45E2-BFC9-80084BD17EC5}" dt="2025-03-12T11:44:17.998" v="3014" actId="20577"/>
          <ac:spMkLst>
            <pc:docMk/>
            <pc:sldMk cId="3055161275" sldId="274"/>
            <ac:spMk id="2" creationId="{10F4484E-27BC-465E-9F4B-7612772D0F79}"/>
          </ac:spMkLst>
        </pc:spChg>
        <pc:spChg chg="add del mod">
          <ac:chgData name="Claire McGuinness" userId="7ee2ec209f04a875" providerId="LiveId" clId="{E93D2B96-512F-45E2-BFC9-80084BD17EC5}" dt="2025-03-24T10:32:38.615" v="5733" actId="20577"/>
          <ac:spMkLst>
            <pc:docMk/>
            <pc:sldMk cId="3055161275" sldId="274"/>
            <ac:spMk id="3" creationId="{6ECC578B-F0CF-D11C-3E5C-B181C543EC47}"/>
          </ac:spMkLst>
        </pc:spChg>
      </pc:sldChg>
      <pc:sldChg chg="addSp delSp modSp mod">
        <pc:chgData name="Claire McGuinness" userId="7ee2ec209f04a875" providerId="LiveId" clId="{E93D2B96-512F-45E2-BFC9-80084BD17EC5}" dt="2025-03-24T12:42:26.570" v="8319"/>
        <pc:sldMkLst>
          <pc:docMk/>
          <pc:sldMk cId="372040456" sldId="275"/>
        </pc:sldMkLst>
        <pc:spChg chg="add mod ord">
          <ac:chgData name="Claire McGuinness" userId="7ee2ec209f04a875" providerId="LiveId" clId="{E93D2B96-512F-45E2-BFC9-80084BD17EC5}" dt="2025-03-24T12:31:21.831" v="8128" actId="13244"/>
          <ac:spMkLst>
            <pc:docMk/>
            <pc:sldMk cId="372040456" sldId="275"/>
            <ac:spMk id="3" creationId="{916B5E31-7223-39E2-74A5-D0CC4A5C70C6}"/>
          </ac:spMkLst>
        </pc:spChg>
        <pc:spChg chg="mod">
          <ac:chgData name="Claire McGuinness" userId="7ee2ec209f04a875" providerId="LiveId" clId="{E93D2B96-512F-45E2-BFC9-80084BD17EC5}" dt="2025-03-14T12:57:01.018" v="5401" actId="20577"/>
          <ac:spMkLst>
            <pc:docMk/>
            <pc:sldMk cId="372040456" sldId="275"/>
            <ac:spMk id="4" creationId="{EF80886F-8922-2F83-CFB8-4743C563FD07}"/>
          </ac:spMkLst>
        </pc:spChg>
        <pc:spChg chg="mod ord">
          <ac:chgData name="Claire McGuinness" userId="7ee2ec209f04a875" providerId="LiveId" clId="{E93D2B96-512F-45E2-BFC9-80084BD17EC5}" dt="2025-03-24T12:42:26.570" v="8319"/>
          <ac:spMkLst>
            <pc:docMk/>
            <pc:sldMk cId="372040456" sldId="275"/>
            <ac:spMk id="6" creationId="{684D32FF-20E5-ABAF-3176-4DE131EECA8A}"/>
          </ac:spMkLst>
        </pc:spChg>
        <pc:spChg chg="ord">
          <ac:chgData name="Claire McGuinness" userId="7ee2ec209f04a875" providerId="LiveId" clId="{E93D2B96-512F-45E2-BFC9-80084BD17EC5}" dt="2025-03-24T12:31:32.411" v="8130" actId="13244"/>
          <ac:spMkLst>
            <pc:docMk/>
            <pc:sldMk cId="372040456" sldId="275"/>
            <ac:spMk id="7" creationId="{389C31D2-98BB-FBE6-3BD5-734F519B5465}"/>
          </ac:spMkLst>
        </pc:spChg>
        <pc:spChg chg="del mod">
          <ac:chgData name="Claire McGuinness" userId="7ee2ec209f04a875" providerId="LiveId" clId="{E93D2B96-512F-45E2-BFC9-80084BD17EC5}" dt="2025-03-24T12:31:50.738" v="8131" actId="478"/>
          <ac:spMkLst>
            <pc:docMk/>
            <pc:sldMk cId="372040456" sldId="275"/>
            <ac:spMk id="8" creationId="{AD7F7682-6300-48FC-9AEF-7572979C848F}"/>
          </ac:spMkLst>
        </pc:spChg>
        <pc:spChg chg="mod">
          <ac:chgData name="Claire McGuinness" userId="7ee2ec209f04a875" providerId="LiveId" clId="{E93D2B96-512F-45E2-BFC9-80084BD17EC5}" dt="2025-03-24T12:40:18.455" v="8282" actId="962"/>
          <ac:spMkLst>
            <pc:docMk/>
            <pc:sldMk cId="372040456" sldId="275"/>
            <ac:spMk id="9" creationId="{D0AA1CB4-723C-283D-B40D-9F53E6056AB9}"/>
          </ac:spMkLst>
        </pc:spChg>
        <pc:spChg chg="mod">
          <ac:chgData name="Claire McGuinness" userId="7ee2ec209f04a875" providerId="LiveId" clId="{E93D2B96-512F-45E2-BFC9-80084BD17EC5}" dt="2025-03-12T12:13:03.466" v="3370" actId="1076"/>
          <ac:spMkLst>
            <pc:docMk/>
            <pc:sldMk cId="372040456" sldId="275"/>
            <ac:spMk id="10" creationId="{411FD535-D4D5-6FC4-A78C-DD385955843B}"/>
          </ac:spMkLst>
        </pc:spChg>
        <pc:spChg chg="mod ord">
          <ac:chgData name="Claire McGuinness" userId="7ee2ec209f04a875" providerId="LiveId" clId="{E93D2B96-512F-45E2-BFC9-80084BD17EC5}" dt="2025-03-24T12:32:06.908" v="8134" actId="13244"/>
          <ac:spMkLst>
            <pc:docMk/>
            <pc:sldMk cId="372040456" sldId="275"/>
            <ac:spMk id="11" creationId="{691A4651-8896-78B2-EC55-EF0150DF305D}"/>
          </ac:spMkLst>
        </pc:spChg>
        <pc:spChg chg="mod">
          <ac:chgData name="Claire McGuinness" userId="7ee2ec209f04a875" providerId="LiveId" clId="{E93D2B96-512F-45E2-BFC9-80084BD17EC5}" dt="2025-03-12T12:13:09.542" v="3371" actId="1076"/>
          <ac:spMkLst>
            <pc:docMk/>
            <pc:sldMk cId="372040456" sldId="275"/>
            <ac:spMk id="12" creationId="{314D3B8B-66F6-D269-3E21-F0B6CD5B76FB}"/>
          </ac:spMkLst>
        </pc:spChg>
        <pc:spChg chg="mod">
          <ac:chgData name="Claire McGuinness" userId="7ee2ec209f04a875" providerId="LiveId" clId="{E93D2B96-512F-45E2-BFC9-80084BD17EC5}" dt="2025-03-24T12:40:20.964" v="8284" actId="962"/>
          <ac:spMkLst>
            <pc:docMk/>
            <pc:sldMk cId="372040456" sldId="275"/>
            <ac:spMk id="13" creationId="{E7E6379D-ED5F-7174-703C-225FF14701B6}"/>
          </ac:spMkLst>
        </pc:spChg>
        <pc:spChg chg="mod">
          <ac:chgData name="Claire McGuinness" userId="7ee2ec209f04a875" providerId="LiveId" clId="{E93D2B96-512F-45E2-BFC9-80084BD17EC5}" dt="2025-03-12T12:12:30.838" v="3363" actId="20577"/>
          <ac:spMkLst>
            <pc:docMk/>
            <pc:sldMk cId="372040456" sldId="275"/>
            <ac:spMk id="14" creationId="{C3D3469D-991C-D932-70F5-69F159F29E6E}"/>
          </ac:spMkLst>
        </pc:spChg>
        <pc:spChg chg="mod ord">
          <ac:chgData name="Claire McGuinness" userId="7ee2ec209f04a875" providerId="LiveId" clId="{E93D2B96-512F-45E2-BFC9-80084BD17EC5}" dt="2025-03-24T12:32:25.403" v="8135" actId="13244"/>
          <ac:spMkLst>
            <pc:docMk/>
            <pc:sldMk cId="372040456" sldId="275"/>
            <ac:spMk id="15" creationId="{7703A6EF-FB54-D365-AF9E-DFC8519F3820}"/>
          </ac:spMkLst>
        </pc:spChg>
        <pc:spChg chg="mod ord">
          <ac:chgData name="Claire McGuinness" userId="7ee2ec209f04a875" providerId="LiveId" clId="{E93D2B96-512F-45E2-BFC9-80084BD17EC5}" dt="2025-03-24T12:41:36.004" v="8316"/>
          <ac:spMkLst>
            <pc:docMk/>
            <pc:sldMk cId="372040456" sldId="275"/>
            <ac:spMk id="16" creationId="{FFF67A0F-CE1F-E8A0-2892-261125F9062D}"/>
          </ac:spMkLst>
        </pc:spChg>
        <pc:spChg chg="mod ord">
          <ac:chgData name="Claire McGuinness" userId="7ee2ec209f04a875" providerId="LiveId" clId="{E93D2B96-512F-45E2-BFC9-80084BD17EC5}" dt="2025-03-24T12:31:56.497" v="8132" actId="13244"/>
          <ac:spMkLst>
            <pc:docMk/>
            <pc:sldMk cId="372040456" sldId="275"/>
            <ac:spMk id="18" creationId="{1ECCC0F7-0137-6F25-2132-A5F6FBACB8F0}"/>
          </ac:spMkLst>
        </pc:spChg>
      </pc:sldChg>
      <pc:sldChg chg="addSp delSp modSp new mod">
        <pc:chgData name="Claire McGuinness" userId="7ee2ec209f04a875" providerId="LiveId" clId="{E93D2B96-512F-45E2-BFC9-80084BD17EC5}" dt="2025-03-24T14:58:35.420" v="8449" actId="113"/>
        <pc:sldMkLst>
          <pc:docMk/>
          <pc:sldMk cId="1660115699" sldId="276"/>
        </pc:sldMkLst>
        <pc:spChg chg="mod">
          <ac:chgData name="Claire McGuinness" userId="7ee2ec209f04a875" providerId="LiveId" clId="{E93D2B96-512F-45E2-BFC9-80084BD17EC5}" dt="2025-03-24T14:58:31.225" v="8448" actId="1076"/>
          <ac:spMkLst>
            <pc:docMk/>
            <pc:sldMk cId="1660115699" sldId="276"/>
            <ac:spMk id="2" creationId="{86714855-FCC6-D31E-7E7F-CCFBB739FC07}"/>
          </ac:spMkLst>
        </pc:spChg>
        <pc:spChg chg="add del mod">
          <ac:chgData name="Claire McGuinness" userId="7ee2ec209f04a875" providerId="LiveId" clId="{E93D2B96-512F-45E2-BFC9-80084BD17EC5}" dt="2025-03-24T14:58:35.420" v="8449" actId="113"/>
          <ac:spMkLst>
            <pc:docMk/>
            <pc:sldMk cId="1660115699" sldId="276"/>
            <ac:spMk id="3" creationId="{73CFC8D3-7D43-7B09-C15B-DDD43A164043}"/>
          </ac:spMkLst>
        </pc:spChg>
      </pc:sldChg>
      <pc:sldChg chg="addSp delSp modSp mod">
        <pc:chgData name="Claire McGuinness" userId="7ee2ec209f04a875" providerId="LiveId" clId="{E93D2B96-512F-45E2-BFC9-80084BD17EC5}" dt="2025-03-24T12:40:27.502" v="8290" actId="962"/>
        <pc:sldMkLst>
          <pc:docMk/>
          <pc:sldMk cId="3557882120" sldId="277"/>
        </pc:sldMkLst>
        <pc:spChg chg="add mod ord">
          <ac:chgData name="Claire McGuinness" userId="7ee2ec209f04a875" providerId="LiveId" clId="{E93D2B96-512F-45E2-BFC9-80084BD17EC5}" dt="2025-03-24T12:32:40.873" v="8136" actId="13244"/>
          <ac:spMkLst>
            <pc:docMk/>
            <pc:sldMk cId="3557882120" sldId="277"/>
            <ac:spMk id="3" creationId="{7A157BE6-20D1-5673-90D4-82CB2F53F88F}"/>
          </ac:spMkLst>
        </pc:spChg>
        <pc:spChg chg="mod">
          <ac:chgData name="Claire McGuinness" userId="7ee2ec209f04a875" providerId="LiveId" clId="{E93D2B96-512F-45E2-BFC9-80084BD17EC5}" dt="2025-03-12T12:15:56.362" v="3396" actId="1076"/>
          <ac:spMkLst>
            <pc:docMk/>
            <pc:sldMk cId="3557882120" sldId="277"/>
            <ac:spMk id="4" creationId="{D0000319-3C7D-0E1D-E2D8-2CDD2318FAC6}"/>
          </ac:spMkLst>
        </pc:spChg>
        <pc:spChg chg="mod">
          <ac:chgData name="Claire McGuinness" userId="7ee2ec209f04a875" providerId="LiveId" clId="{E93D2B96-512F-45E2-BFC9-80084BD17EC5}" dt="2025-03-24T12:40:23.194" v="8286" actId="962"/>
          <ac:spMkLst>
            <pc:docMk/>
            <pc:sldMk cId="3557882120" sldId="277"/>
            <ac:spMk id="6" creationId="{6F995217-2F8A-05B0-918F-DDC94FAB030E}"/>
          </ac:spMkLst>
        </pc:spChg>
        <pc:spChg chg="mod ord">
          <ac:chgData name="Claire McGuinness" userId="7ee2ec209f04a875" providerId="LiveId" clId="{E93D2B96-512F-45E2-BFC9-80084BD17EC5}" dt="2025-03-24T12:33:12.884" v="8139" actId="13244"/>
          <ac:spMkLst>
            <pc:docMk/>
            <pc:sldMk cId="3557882120" sldId="277"/>
            <ac:spMk id="7" creationId="{AA2633F0-9442-11C1-68BC-1530EA2F366F}"/>
          </ac:spMkLst>
        </pc:spChg>
        <pc:spChg chg="mod ord">
          <ac:chgData name="Claire McGuinness" userId="7ee2ec209f04a875" providerId="LiveId" clId="{E93D2B96-512F-45E2-BFC9-80084BD17EC5}" dt="2025-03-24T12:33:49.172" v="8144" actId="13244"/>
          <ac:spMkLst>
            <pc:docMk/>
            <pc:sldMk cId="3557882120" sldId="277"/>
            <ac:spMk id="8" creationId="{FD0CDD69-1CCD-677D-0D83-E265BD29A1CE}"/>
          </ac:spMkLst>
        </pc:spChg>
        <pc:spChg chg="mod">
          <ac:chgData name="Claire McGuinness" userId="7ee2ec209f04a875" providerId="LiveId" clId="{E93D2B96-512F-45E2-BFC9-80084BD17EC5}" dt="2025-03-24T12:40:25.354" v="8288" actId="962"/>
          <ac:spMkLst>
            <pc:docMk/>
            <pc:sldMk cId="3557882120" sldId="277"/>
            <ac:spMk id="9" creationId="{A1E6661C-8CE0-33DC-3500-9AE2C65ADB37}"/>
          </ac:spMkLst>
        </pc:spChg>
        <pc:spChg chg="mod">
          <ac:chgData name="Claire McGuinness" userId="7ee2ec209f04a875" providerId="LiveId" clId="{E93D2B96-512F-45E2-BFC9-80084BD17EC5}" dt="2025-03-12T12:13:31.703" v="3376" actId="20577"/>
          <ac:spMkLst>
            <pc:docMk/>
            <pc:sldMk cId="3557882120" sldId="277"/>
            <ac:spMk id="10" creationId="{1F03AF06-6190-E266-CB3C-4C4597D8E00C}"/>
          </ac:spMkLst>
        </pc:spChg>
        <pc:spChg chg="ord">
          <ac:chgData name="Claire McGuinness" userId="7ee2ec209f04a875" providerId="LiveId" clId="{E93D2B96-512F-45E2-BFC9-80084BD17EC5}" dt="2025-03-24T12:33:26.966" v="8141" actId="13244"/>
          <ac:spMkLst>
            <pc:docMk/>
            <pc:sldMk cId="3557882120" sldId="277"/>
            <ac:spMk id="11" creationId="{D2A3BFA0-09EF-D816-5D49-A2D41FA72152}"/>
          </ac:spMkLst>
        </pc:spChg>
        <pc:spChg chg="mod">
          <ac:chgData name="Claire McGuinness" userId="7ee2ec209f04a875" providerId="LiveId" clId="{E93D2B96-512F-45E2-BFC9-80084BD17EC5}" dt="2025-03-12T12:13:38.643" v="3378" actId="1076"/>
          <ac:spMkLst>
            <pc:docMk/>
            <pc:sldMk cId="3557882120" sldId="277"/>
            <ac:spMk id="12" creationId="{D1A28A1E-327E-7D58-1D19-8544943F1243}"/>
          </ac:spMkLst>
        </pc:spChg>
        <pc:spChg chg="mod">
          <ac:chgData name="Claire McGuinness" userId="7ee2ec209f04a875" providerId="LiveId" clId="{E93D2B96-512F-45E2-BFC9-80084BD17EC5}" dt="2025-03-24T12:40:27.502" v="8290" actId="962"/>
          <ac:spMkLst>
            <pc:docMk/>
            <pc:sldMk cId="3557882120" sldId="277"/>
            <ac:spMk id="13" creationId="{13091D24-E1AD-473A-BFE7-3EB11E815AE8}"/>
          </ac:spMkLst>
        </pc:spChg>
        <pc:spChg chg="mod">
          <ac:chgData name="Claire McGuinness" userId="7ee2ec209f04a875" providerId="LiveId" clId="{E93D2B96-512F-45E2-BFC9-80084BD17EC5}" dt="2025-03-12T12:16:20.632" v="3400" actId="1076"/>
          <ac:spMkLst>
            <pc:docMk/>
            <pc:sldMk cId="3557882120" sldId="277"/>
            <ac:spMk id="14" creationId="{BF2E5FB3-AC49-09A0-1F26-51A2D5F027D7}"/>
          </ac:spMkLst>
        </pc:spChg>
        <pc:spChg chg="mod ord">
          <ac:chgData name="Claire McGuinness" userId="7ee2ec209f04a875" providerId="LiveId" clId="{E93D2B96-512F-45E2-BFC9-80084BD17EC5}" dt="2025-03-24T12:33:07.010" v="8138" actId="13244"/>
          <ac:spMkLst>
            <pc:docMk/>
            <pc:sldMk cId="3557882120" sldId="277"/>
            <ac:spMk id="15" creationId="{1DF647F8-A0FD-D56B-477D-244DDD94FC15}"/>
          </ac:spMkLst>
        </pc:spChg>
        <pc:spChg chg="mod ord">
          <ac:chgData name="Claire McGuinness" userId="7ee2ec209f04a875" providerId="LiveId" clId="{E93D2B96-512F-45E2-BFC9-80084BD17EC5}" dt="2025-03-24T12:33:47.348" v="8143" actId="13244"/>
          <ac:spMkLst>
            <pc:docMk/>
            <pc:sldMk cId="3557882120" sldId="277"/>
            <ac:spMk id="16" creationId="{598D99C8-993F-9206-0E5F-C69F0519C29A}"/>
          </ac:spMkLst>
        </pc:spChg>
      </pc:sldChg>
      <pc:sldChg chg="addSp delSp modSp new mod">
        <pc:chgData name="Claire McGuinness" userId="7ee2ec209f04a875" providerId="LiveId" clId="{E93D2B96-512F-45E2-BFC9-80084BD17EC5}" dt="2025-03-12T15:51:47.777" v="5385" actId="20577"/>
        <pc:sldMkLst>
          <pc:docMk/>
          <pc:sldMk cId="3063262022" sldId="278"/>
        </pc:sldMkLst>
        <pc:spChg chg="mod">
          <ac:chgData name="Claire McGuinness" userId="7ee2ec209f04a875" providerId="LiveId" clId="{E93D2B96-512F-45E2-BFC9-80084BD17EC5}" dt="2025-03-12T12:29:43.537" v="3435" actId="20577"/>
          <ac:spMkLst>
            <pc:docMk/>
            <pc:sldMk cId="3063262022" sldId="278"/>
            <ac:spMk id="2" creationId="{9BA6C3A6-6F9D-330C-A84A-424A5AA840A8}"/>
          </ac:spMkLst>
        </pc:spChg>
        <pc:spChg chg="add del mod">
          <ac:chgData name="Claire McGuinness" userId="7ee2ec209f04a875" providerId="LiveId" clId="{E93D2B96-512F-45E2-BFC9-80084BD17EC5}" dt="2025-03-12T15:51:47.777" v="5385" actId="20577"/>
          <ac:spMkLst>
            <pc:docMk/>
            <pc:sldMk cId="3063262022" sldId="278"/>
            <ac:spMk id="3" creationId="{EA9FE564-7B9A-FB26-4CBD-1952EAB96B2F}"/>
          </ac:spMkLst>
        </pc:spChg>
      </pc:sldChg>
      <pc:sldChg chg="addSp delSp modSp mod">
        <pc:chgData name="Claire McGuinness" userId="7ee2ec209f04a875" providerId="LiveId" clId="{E93D2B96-512F-45E2-BFC9-80084BD17EC5}" dt="2025-03-24T14:59:02.177" v="8451" actId="1076"/>
        <pc:sldMkLst>
          <pc:docMk/>
          <pc:sldMk cId="912704785" sldId="279"/>
        </pc:sldMkLst>
        <pc:spChg chg="mod">
          <ac:chgData name="Claire McGuinness" userId="7ee2ec209f04a875" providerId="LiveId" clId="{E93D2B96-512F-45E2-BFC9-80084BD17EC5}" dt="2025-03-24T14:59:02.177" v="8451" actId="1076"/>
          <ac:spMkLst>
            <pc:docMk/>
            <pc:sldMk cId="912704785" sldId="279"/>
            <ac:spMk id="2" creationId="{36291FD8-74B5-D4D8-3766-DDF464181CFA}"/>
          </ac:spMkLst>
        </pc:spChg>
        <pc:spChg chg="add mod ord">
          <ac:chgData name="Claire McGuinness" userId="7ee2ec209f04a875" providerId="LiveId" clId="{E93D2B96-512F-45E2-BFC9-80084BD17EC5}" dt="2025-03-24T12:34:07.265" v="8145" actId="13244"/>
          <ac:spMkLst>
            <pc:docMk/>
            <pc:sldMk cId="912704785" sldId="279"/>
            <ac:spMk id="3" creationId="{E4E3CDF0-BB67-F39C-6096-17FBA6F56DA9}"/>
          </ac:spMkLst>
        </pc:spChg>
        <pc:spChg chg="mod">
          <ac:chgData name="Claire McGuinness" userId="7ee2ec209f04a875" providerId="LiveId" clId="{E93D2B96-512F-45E2-BFC9-80084BD17EC5}" dt="2025-03-12T12:41:19.865" v="3597" actId="1076"/>
          <ac:spMkLst>
            <pc:docMk/>
            <pc:sldMk cId="912704785" sldId="279"/>
            <ac:spMk id="4" creationId="{CA2F0344-830F-16AC-A6B1-1ABA11B3C157}"/>
          </ac:spMkLst>
        </pc:spChg>
        <pc:spChg chg="mod">
          <ac:chgData name="Claire McGuinness" userId="7ee2ec209f04a875" providerId="LiveId" clId="{E93D2B96-512F-45E2-BFC9-80084BD17EC5}" dt="2025-03-24T12:40:29.642" v="8292" actId="962"/>
          <ac:spMkLst>
            <pc:docMk/>
            <pc:sldMk cId="912704785" sldId="279"/>
            <ac:spMk id="6" creationId="{F2CEF18C-FAB5-37BF-AC01-3F81AE167FFA}"/>
          </ac:spMkLst>
        </pc:spChg>
        <pc:spChg chg="mod ord">
          <ac:chgData name="Claire McGuinness" userId="7ee2ec209f04a875" providerId="LiveId" clId="{E93D2B96-512F-45E2-BFC9-80084BD17EC5}" dt="2025-03-24T12:34:17.660" v="8146" actId="13244"/>
          <ac:spMkLst>
            <pc:docMk/>
            <pc:sldMk cId="912704785" sldId="279"/>
            <ac:spMk id="7" creationId="{B1297CDB-9F54-F411-C861-B95DAA9F9FE4}"/>
          </ac:spMkLst>
        </pc:spChg>
        <pc:spChg chg="mod">
          <ac:chgData name="Claire McGuinness" userId="7ee2ec209f04a875" providerId="LiveId" clId="{E93D2B96-512F-45E2-BFC9-80084BD17EC5}" dt="2025-03-24T14:58:55.213" v="8450" actId="1076"/>
          <ac:spMkLst>
            <pc:docMk/>
            <pc:sldMk cId="912704785" sldId="279"/>
            <ac:spMk id="9" creationId="{47B2CFD6-70BA-D420-5AD1-7FC4850AD922}"/>
          </ac:spMkLst>
        </pc:spChg>
        <pc:spChg chg="mod">
          <ac:chgData name="Claire McGuinness" userId="7ee2ec209f04a875" providerId="LiveId" clId="{E93D2B96-512F-45E2-BFC9-80084BD17EC5}" dt="2025-03-24T14:58:55.213" v="8450" actId="1076"/>
          <ac:spMkLst>
            <pc:docMk/>
            <pc:sldMk cId="912704785" sldId="279"/>
            <ac:spMk id="10" creationId="{E9991014-1128-3A0D-EF16-1A37A934FF7E}"/>
          </ac:spMkLst>
        </pc:spChg>
        <pc:spChg chg="mod ord">
          <ac:chgData name="Claire McGuinness" userId="7ee2ec209f04a875" providerId="LiveId" clId="{E93D2B96-512F-45E2-BFC9-80084BD17EC5}" dt="2025-03-24T14:58:55.213" v="8450" actId="1076"/>
          <ac:spMkLst>
            <pc:docMk/>
            <pc:sldMk cId="912704785" sldId="279"/>
            <ac:spMk id="11" creationId="{3986799E-112E-173B-A957-D17CB3B6A37C}"/>
          </ac:spMkLst>
        </pc:spChg>
        <pc:spChg chg="mod">
          <ac:chgData name="Claire McGuinness" userId="7ee2ec209f04a875" providerId="LiveId" clId="{E93D2B96-512F-45E2-BFC9-80084BD17EC5}" dt="2025-03-24T14:58:55.213" v="8450" actId="1076"/>
          <ac:spMkLst>
            <pc:docMk/>
            <pc:sldMk cId="912704785" sldId="279"/>
            <ac:spMk id="12" creationId="{ED3F5529-3D7F-A2E3-B35E-7C398CBACEBB}"/>
          </ac:spMkLst>
        </pc:spChg>
        <pc:spChg chg="mod">
          <ac:chgData name="Claire McGuinness" userId="7ee2ec209f04a875" providerId="LiveId" clId="{E93D2B96-512F-45E2-BFC9-80084BD17EC5}" dt="2025-03-24T12:40:33.984" v="8296" actId="962"/>
          <ac:spMkLst>
            <pc:docMk/>
            <pc:sldMk cId="912704785" sldId="279"/>
            <ac:spMk id="13" creationId="{98B31AC5-B80D-C9FC-203A-51FEC89678D4}"/>
          </ac:spMkLst>
        </pc:spChg>
        <pc:spChg chg="mod">
          <ac:chgData name="Claire McGuinness" userId="7ee2ec209f04a875" providerId="LiveId" clId="{E93D2B96-512F-45E2-BFC9-80084BD17EC5}" dt="2025-03-12T12:41:28.001" v="3598" actId="1076"/>
          <ac:spMkLst>
            <pc:docMk/>
            <pc:sldMk cId="912704785" sldId="279"/>
            <ac:spMk id="14" creationId="{758C5EA8-9FE1-FB8C-9A5A-342393CAD922}"/>
          </ac:spMkLst>
        </pc:spChg>
        <pc:spChg chg="mod ord">
          <ac:chgData name="Claire McGuinness" userId="7ee2ec209f04a875" providerId="LiveId" clId="{E93D2B96-512F-45E2-BFC9-80084BD17EC5}" dt="2025-03-24T12:34:40.174" v="8149" actId="13244"/>
          <ac:spMkLst>
            <pc:docMk/>
            <pc:sldMk cId="912704785" sldId="279"/>
            <ac:spMk id="15" creationId="{AEF96C61-BBDF-0A17-2B08-F98F621E7013}"/>
          </ac:spMkLst>
        </pc:spChg>
        <pc:spChg chg="mod">
          <ac:chgData name="Claire McGuinness" userId="7ee2ec209f04a875" providerId="LiveId" clId="{E93D2B96-512F-45E2-BFC9-80084BD17EC5}" dt="2025-03-12T12:41:28.001" v="3598" actId="1076"/>
          <ac:spMkLst>
            <pc:docMk/>
            <pc:sldMk cId="912704785" sldId="279"/>
            <ac:spMk id="16" creationId="{E0034B78-67BA-4CCD-DBF2-62DD627B42D5}"/>
          </ac:spMkLst>
        </pc:spChg>
        <pc:spChg chg="mod ord">
          <ac:chgData name="Claire McGuinness" userId="7ee2ec209f04a875" providerId="LiveId" clId="{E93D2B96-512F-45E2-BFC9-80084BD17EC5}" dt="2025-03-24T12:34:23.332" v="8147" actId="13244"/>
          <ac:spMkLst>
            <pc:docMk/>
            <pc:sldMk cId="912704785" sldId="279"/>
            <ac:spMk id="18" creationId="{A79DA7E7-5E2C-A92D-6C51-046E13A0B155}"/>
          </ac:spMkLst>
        </pc:spChg>
      </pc:sldChg>
      <pc:sldChg chg="addSp modSp new mod">
        <pc:chgData name="Claire McGuinness" userId="7ee2ec209f04a875" providerId="LiveId" clId="{E93D2B96-512F-45E2-BFC9-80084BD17EC5}" dt="2025-03-24T10:33:19.589" v="5734"/>
        <pc:sldMkLst>
          <pc:docMk/>
          <pc:sldMk cId="2528523459" sldId="280"/>
        </pc:sldMkLst>
        <pc:spChg chg="mod">
          <ac:chgData name="Claire McGuinness" userId="7ee2ec209f04a875" providerId="LiveId" clId="{E93D2B96-512F-45E2-BFC9-80084BD17EC5}" dt="2025-03-12T14:27:01.657" v="4914" actId="313"/>
          <ac:spMkLst>
            <pc:docMk/>
            <pc:sldMk cId="2528523459" sldId="280"/>
            <ac:spMk id="2" creationId="{0B662C6C-A91C-3E75-AE9E-FEDC589764C5}"/>
          </ac:spMkLst>
        </pc:spChg>
        <pc:spChg chg="mod">
          <ac:chgData name="Claire McGuinness" userId="7ee2ec209f04a875" providerId="LiveId" clId="{E93D2B96-512F-45E2-BFC9-80084BD17EC5}" dt="2025-03-24T10:33:19.589" v="5734"/>
          <ac:spMkLst>
            <pc:docMk/>
            <pc:sldMk cId="2528523459" sldId="280"/>
            <ac:spMk id="3" creationId="{0C2F9001-6DC6-06A2-BF4B-D8BE4EC85943}"/>
          </ac:spMkLst>
        </pc:spChg>
      </pc:sldChg>
      <pc:sldChg chg="addSp modSp mod">
        <pc:chgData name="Claire McGuinness" userId="7ee2ec209f04a875" providerId="LiveId" clId="{E93D2B96-512F-45E2-BFC9-80084BD17EC5}" dt="2025-03-24T12:40:43.682" v="8304" actId="962"/>
        <pc:sldMkLst>
          <pc:docMk/>
          <pc:sldMk cId="1504809889" sldId="281"/>
        </pc:sldMkLst>
        <pc:spChg chg="add mod">
          <ac:chgData name="Claire McGuinness" userId="7ee2ec209f04a875" providerId="LiveId" clId="{E93D2B96-512F-45E2-BFC9-80084BD17EC5}" dt="2025-03-24T12:40:43.682" v="8304" actId="962"/>
          <ac:spMkLst>
            <pc:docMk/>
            <pc:sldMk cId="1504809889" sldId="281"/>
            <ac:spMk id="2" creationId="{8A29B5F2-E0B7-3181-FFA1-A73E2B2F9AFD}"/>
          </ac:spMkLst>
        </pc:spChg>
        <pc:spChg chg="add mod">
          <ac:chgData name="Claire McGuinness" userId="7ee2ec209f04a875" providerId="LiveId" clId="{E93D2B96-512F-45E2-BFC9-80084BD17EC5}" dt="2025-03-12T13:28:37.108" v="3980" actId="1076"/>
          <ac:spMkLst>
            <pc:docMk/>
            <pc:sldMk cId="1504809889" sldId="281"/>
            <ac:spMk id="3" creationId="{3A7EEC70-AF35-F201-CEEE-25DECE1678C9}"/>
          </ac:spMkLst>
        </pc:spChg>
        <pc:spChg chg="mod">
          <ac:chgData name="Claire McGuinness" userId="7ee2ec209f04a875" providerId="LiveId" clId="{E93D2B96-512F-45E2-BFC9-80084BD17EC5}" dt="2025-03-12T13:24:17.115" v="3935" actId="1076"/>
          <ac:spMkLst>
            <pc:docMk/>
            <pc:sldMk cId="1504809889" sldId="281"/>
            <ac:spMk id="4" creationId="{650DB300-7C9E-61FB-E28D-407DE6BEF861}"/>
          </ac:spMkLst>
        </pc:spChg>
        <pc:spChg chg="add mod ord">
          <ac:chgData name="Claire McGuinness" userId="7ee2ec209f04a875" providerId="LiveId" clId="{E93D2B96-512F-45E2-BFC9-80084BD17EC5}" dt="2025-03-24T12:35:54.077" v="8157" actId="13244"/>
          <ac:spMkLst>
            <pc:docMk/>
            <pc:sldMk cId="1504809889" sldId="281"/>
            <ac:spMk id="5" creationId="{617128A3-C562-8777-6671-A9F9C7DDF6DD}"/>
          </ac:spMkLst>
        </pc:spChg>
        <pc:spChg chg="mod">
          <ac:chgData name="Claire McGuinness" userId="7ee2ec209f04a875" providerId="LiveId" clId="{E93D2B96-512F-45E2-BFC9-80084BD17EC5}" dt="2025-03-24T12:40:36.159" v="8298" actId="962"/>
          <ac:spMkLst>
            <pc:docMk/>
            <pc:sldMk cId="1504809889" sldId="281"/>
            <ac:spMk id="6" creationId="{62C83830-AF7C-9095-D21B-07B804910470}"/>
          </ac:spMkLst>
        </pc:spChg>
        <pc:spChg chg="mod ord">
          <ac:chgData name="Claire McGuinness" userId="7ee2ec209f04a875" providerId="LiveId" clId="{E93D2B96-512F-45E2-BFC9-80084BD17EC5}" dt="2025-03-24T12:35:09.305" v="8151" actId="13244"/>
          <ac:spMkLst>
            <pc:docMk/>
            <pc:sldMk cId="1504809889" sldId="281"/>
            <ac:spMk id="7" creationId="{A9CD23F2-B80C-43D6-D1C1-50ADE5EE6A8E}"/>
          </ac:spMkLst>
        </pc:spChg>
        <pc:spChg chg="mod ord">
          <ac:chgData name="Claire McGuinness" userId="7ee2ec209f04a875" providerId="LiveId" clId="{E93D2B96-512F-45E2-BFC9-80084BD17EC5}" dt="2025-03-24T12:35:40.640" v="8156" actId="13244"/>
          <ac:spMkLst>
            <pc:docMk/>
            <pc:sldMk cId="1504809889" sldId="281"/>
            <ac:spMk id="8" creationId="{9FADD6FF-0CDA-FE6F-FF9E-98E3AEE02930}"/>
          </ac:spMkLst>
        </pc:spChg>
        <pc:spChg chg="mod">
          <ac:chgData name="Claire McGuinness" userId="7ee2ec209f04a875" providerId="LiveId" clId="{E93D2B96-512F-45E2-BFC9-80084BD17EC5}" dt="2025-03-24T12:40:38.548" v="8300" actId="962"/>
          <ac:spMkLst>
            <pc:docMk/>
            <pc:sldMk cId="1504809889" sldId="281"/>
            <ac:spMk id="9" creationId="{7D63C08F-F5EE-9153-4870-352AD9286794}"/>
          </ac:spMkLst>
        </pc:spChg>
        <pc:spChg chg="mod">
          <ac:chgData name="Claire McGuinness" userId="7ee2ec209f04a875" providerId="LiveId" clId="{E93D2B96-512F-45E2-BFC9-80084BD17EC5}" dt="2025-03-12T13:25:10.389" v="3944" actId="1076"/>
          <ac:spMkLst>
            <pc:docMk/>
            <pc:sldMk cId="1504809889" sldId="281"/>
            <ac:spMk id="10" creationId="{5CD5C217-1F0D-5533-08A5-A28798FA7AFB}"/>
          </ac:spMkLst>
        </pc:spChg>
        <pc:spChg chg="mod ord">
          <ac:chgData name="Claire McGuinness" userId="7ee2ec209f04a875" providerId="LiveId" clId="{E93D2B96-512F-45E2-BFC9-80084BD17EC5}" dt="2025-03-24T12:35:24.301" v="8153" actId="13244"/>
          <ac:spMkLst>
            <pc:docMk/>
            <pc:sldMk cId="1504809889" sldId="281"/>
            <ac:spMk id="11" creationId="{A1F50686-6CFA-09A3-290A-149DDACEBFED}"/>
          </ac:spMkLst>
        </pc:spChg>
        <pc:spChg chg="mod">
          <ac:chgData name="Claire McGuinness" userId="7ee2ec209f04a875" providerId="LiveId" clId="{E93D2B96-512F-45E2-BFC9-80084BD17EC5}" dt="2025-03-12T13:29:00.713" v="3984" actId="1076"/>
          <ac:spMkLst>
            <pc:docMk/>
            <pc:sldMk cId="1504809889" sldId="281"/>
            <ac:spMk id="12" creationId="{0B078512-1D94-BA23-5C2D-70D15CD623B7}"/>
          </ac:spMkLst>
        </pc:spChg>
        <pc:spChg chg="mod">
          <ac:chgData name="Claire McGuinness" userId="7ee2ec209f04a875" providerId="LiveId" clId="{E93D2B96-512F-45E2-BFC9-80084BD17EC5}" dt="2025-03-24T12:40:41.288" v="8302" actId="962"/>
          <ac:spMkLst>
            <pc:docMk/>
            <pc:sldMk cId="1504809889" sldId="281"/>
            <ac:spMk id="13" creationId="{FC49BE9A-0441-6C2A-C61B-71880080DB0E}"/>
          </ac:spMkLst>
        </pc:spChg>
        <pc:spChg chg="mod">
          <ac:chgData name="Claire McGuinness" userId="7ee2ec209f04a875" providerId="LiveId" clId="{E93D2B96-512F-45E2-BFC9-80084BD17EC5}" dt="2025-03-12T13:28:45.612" v="3981" actId="1076"/>
          <ac:spMkLst>
            <pc:docMk/>
            <pc:sldMk cId="1504809889" sldId="281"/>
            <ac:spMk id="14" creationId="{DE331FCB-916F-0A55-E465-2804C5880649}"/>
          </ac:spMkLst>
        </pc:spChg>
        <pc:spChg chg="mod ord">
          <ac:chgData name="Claire McGuinness" userId="7ee2ec209f04a875" providerId="LiveId" clId="{E93D2B96-512F-45E2-BFC9-80084BD17EC5}" dt="2025-03-24T12:35:19.100" v="8152" actId="13244"/>
          <ac:spMkLst>
            <pc:docMk/>
            <pc:sldMk cId="1504809889" sldId="281"/>
            <ac:spMk id="15" creationId="{B70D84E7-2F3F-8E21-45FA-A567DC2DE3E5}"/>
          </ac:spMkLst>
        </pc:spChg>
        <pc:spChg chg="mod ord">
          <ac:chgData name="Claire McGuinness" userId="7ee2ec209f04a875" providerId="LiveId" clId="{E93D2B96-512F-45E2-BFC9-80084BD17EC5}" dt="2025-03-24T12:35:37.741" v="8155" actId="13244"/>
          <ac:spMkLst>
            <pc:docMk/>
            <pc:sldMk cId="1504809889" sldId="281"/>
            <ac:spMk id="16" creationId="{F22C7B54-8A72-D5C4-A678-02876A741C85}"/>
          </ac:spMkLst>
        </pc:spChg>
        <pc:spChg chg="add mod">
          <ac:chgData name="Claire McGuinness" userId="7ee2ec209f04a875" providerId="LiveId" clId="{E93D2B96-512F-45E2-BFC9-80084BD17EC5}" dt="2025-03-12T13:29:12.492" v="3986" actId="1076"/>
          <ac:spMkLst>
            <pc:docMk/>
            <pc:sldMk cId="1504809889" sldId="281"/>
            <ac:spMk id="17" creationId="{2D25D45C-B73C-209E-6341-BC9EEAB7FBA2}"/>
          </ac:spMkLst>
        </pc:spChg>
        <pc:spChg chg="add mod ord">
          <ac:chgData name="Claire McGuinness" userId="7ee2ec209f04a875" providerId="LiveId" clId="{E93D2B96-512F-45E2-BFC9-80084BD17EC5}" dt="2025-03-24T12:35:01.757" v="8150" actId="13244"/>
          <ac:spMkLst>
            <pc:docMk/>
            <pc:sldMk cId="1504809889" sldId="281"/>
            <ac:spMk id="19" creationId="{230C15CF-8EDC-8A13-7322-6D32AD4464FC}"/>
          </ac:spMkLst>
        </pc:spChg>
      </pc:sldChg>
      <pc:sldChg chg="addSp delSp modSp new mod">
        <pc:chgData name="Claire McGuinness" userId="7ee2ec209f04a875" providerId="LiveId" clId="{E93D2B96-512F-45E2-BFC9-80084BD17EC5}" dt="2025-03-24T10:34:52.807" v="5737" actId="14100"/>
        <pc:sldMkLst>
          <pc:docMk/>
          <pc:sldMk cId="3880869904" sldId="282"/>
        </pc:sldMkLst>
        <pc:spChg chg="mod">
          <ac:chgData name="Claire McGuinness" userId="7ee2ec209f04a875" providerId="LiveId" clId="{E93D2B96-512F-45E2-BFC9-80084BD17EC5}" dt="2025-03-12T13:29:51.341" v="4027" actId="20577"/>
          <ac:spMkLst>
            <pc:docMk/>
            <pc:sldMk cId="3880869904" sldId="282"/>
            <ac:spMk id="2" creationId="{D2419745-26A5-D7E5-E928-87596BF647E0}"/>
          </ac:spMkLst>
        </pc:spChg>
        <pc:spChg chg="add del mod">
          <ac:chgData name="Claire McGuinness" userId="7ee2ec209f04a875" providerId="LiveId" clId="{E93D2B96-512F-45E2-BFC9-80084BD17EC5}" dt="2025-03-24T10:34:52.807" v="5737" actId="14100"/>
          <ac:spMkLst>
            <pc:docMk/>
            <pc:sldMk cId="3880869904" sldId="282"/>
            <ac:spMk id="3" creationId="{077F6DF7-6168-DD20-9200-6C83D7A5FBE7}"/>
          </ac:spMkLst>
        </pc:spChg>
      </pc:sldChg>
      <pc:sldChg chg="addSp modSp mod">
        <pc:chgData name="Claire McGuinness" userId="7ee2ec209f04a875" providerId="LiveId" clId="{E93D2B96-512F-45E2-BFC9-80084BD17EC5}" dt="2025-03-24T12:40:50.728" v="8310" actId="962"/>
        <pc:sldMkLst>
          <pc:docMk/>
          <pc:sldMk cId="533888663" sldId="283"/>
        </pc:sldMkLst>
        <pc:spChg chg="add mod ord">
          <ac:chgData name="Claire McGuinness" userId="7ee2ec209f04a875" providerId="LiveId" clId="{E93D2B96-512F-45E2-BFC9-80084BD17EC5}" dt="2025-03-24T12:36:09.197" v="8158" actId="13244"/>
          <ac:spMkLst>
            <pc:docMk/>
            <pc:sldMk cId="533888663" sldId="283"/>
            <ac:spMk id="3" creationId="{8FE10209-F1AB-54FA-4CF9-E55DA6BBAE6B}"/>
          </ac:spMkLst>
        </pc:spChg>
        <pc:spChg chg="mod">
          <ac:chgData name="Claire McGuinness" userId="7ee2ec209f04a875" providerId="LiveId" clId="{E93D2B96-512F-45E2-BFC9-80084BD17EC5}" dt="2025-03-12T13:57:54.980" v="4235" actId="1076"/>
          <ac:spMkLst>
            <pc:docMk/>
            <pc:sldMk cId="533888663" sldId="283"/>
            <ac:spMk id="4" creationId="{7CADC7B2-21A7-420C-C868-C71625213D93}"/>
          </ac:spMkLst>
        </pc:spChg>
        <pc:spChg chg="mod">
          <ac:chgData name="Claire McGuinness" userId="7ee2ec209f04a875" providerId="LiveId" clId="{E93D2B96-512F-45E2-BFC9-80084BD17EC5}" dt="2025-03-24T12:40:46.123" v="8306" actId="962"/>
          <ac:spMkLst>
            <pc:docMk/>
            <pc:sldMk cId="533888663" sldId="283"/>
            <ac:spMk id="6" creationId="{4E3C8F24-C472-B7E3-4F6A-B88F79F52E34}"/>
          </ac:spMkLst>
        </pc:spChg>
        <pc:spChg chg="mod ord">
          <ac:chgData name="Claire McGuinness" userId="7ee2ec209f04a875" providerId="LiveId" clId="{E93D2B96-512F-45E2-BFC9-80084BD17EC5}" dt="2025-03-24T12:36:17.229" v="8159" actId="13244"/>
          <ac:spMkLst>
            <pc:docMk/>
            <pc:sldMk cId="533888663" sldId="283"/>
            <ac:spMk id="7" creationId="{0C1D1504-A3B7-D600-F846-E987EABFBCFF}"/>
          </ac:spMkLst>
        </pc:spChg>
        <pc:spChg chg="mod">
          <ac:chgData name="Claire McGuinness" userId="7ee2ec209f04a875" providerId="LiveId" clId="{E93D2B96-512F-45E2-BFC9-80084BD17EC5}" dt="2025-03-24T12:40:48.306" v="8308" actId="962"/>
          <ac:spMkLst>
            <pc:docMk/>
            <pc:sldMk cId="533888663" sldId="283"/>
            <ac:spMk id="9" creationId="{7F129DC7-9932-FC40-4CB0-FE58F3DF19FC}"/>
          </ac:spMkLst>
        </pc:spChg>
        <pc:spChg chg="mod">
          <ac:chgData name="Claire McGuinness" userId="7ee2ec209f04a875" providerId="LiveId" clId="{E93D2B96-512F-45E2-BFC9-80084BD17EC5}" dt="2025-03-12T13:57:40.265" v="4233" actId="1076"/>
          <ac:spMkLst>
            <pc:docMk/>
            <pc:sldMk cId="533888663" sldId="283"/>
            <ac:spMk id="10" creationId="{E235AAE7-0406-C5FF-3172-1BA91AEC3AC8}"/>
          </ac:spMkLst>
        </pc:spChg>
        <pc:spChg chg="mod ord">
          <ac:chgData name="Claire McGuinness" userId="7ee2ec209f04a875" providerId="LiveId" clId="{E93D2B96-512F-45E2-BFC9-80084BD17EC5}" dt="2025-03-24T12:36:31.683" v="8162" actId="13244"/>
          <ac:spMkLst>
            <pc:docMk/>
            <pc:sldMk cId="533888663" sldId="283"/>
            <ac:spMk id="11" creationId="{B56C2D8D-594B-610A-ABA4-4B4CD62F13EB}"/>
          </ac:spMkLst>
        </pc:spChg>
        <pc:spChg chg="mod">
          <ac:chgData name="Claire McGuinness" userId="7ee2ec209f04a875" providerId="LiveId" clId="{E93D2B96-512F-45E2-BFC9-80084BD17EC5}" dt="2025-03-12T13:57:40.265" v="4233" actId="1076"/>
          <ac:spMkLst>
            <pc:docMk/>
            <pc:sldMk cId="533888663" sldId="283"/>
            <ac:spMk id="12" creationId="{71B876B9-0D32-41FF-1486-F328BA2441CE}"/>
          </ac:spMkLst>
        </pc:spChg>
        <pc:spChg chg="mod">
          <ac:chgData name="Claire McGuinness" userId="7ee2ec209f04a875" providerId="LiveId" clId="{E93D2B96-512F-45E2-BFC9-80084BD17EC5}" dt="2025-03-24T12:40:50.728" v="8310" actId="962"/>
          <ac:spMkLst>
            <pc:docMk/>
            <pc:sldMk cId="533888663" sldId="283"/>
            <ac:spMk id="13" creationId="{32FD94BB-DB62-608D-632F-98D28382F04C}"/>
          </ac:spMkLst>
        </pc:spChg>
        <pc:spChg chg="mod">
          <ac:chgData name="Claire McGuinness" userId="7ee2ec209f04a875" providerId="LiveId" clId="{E93D2B96-512F-45E2-BFC9-80084BD17EC5}" dt="2025-03-12T13:58:02.374" v="4236" actId="1076"/>
          <ac:spMkLst>
            <pc:docMk/>
            <pc:sldMk cId="533888663" sldId="283"/>
            <ac:spMk id="14" creationId="{9F6ACC56-C35C-4141-8C69-6BE9354A17AC}"/>
          </ac:spMkLst>
        </pc:spChg>
        <pc:spChg chg="mod ord">
          <ac:chgData name="Claire McGuinness" userId="7ee2ec209f04a875" providerId="LiveId" clId="{E93D2B96-512F-45E2-BFC9-80084BD17EC5}" dt="2025-03-24T12:36:38.892" v="8163" actId="13244"/>
          <ac:spMkLst>
            <pc:docMk/>
            <pc:sldMk cId="533888663" sldId="283"/>
            <ac:spMk id="15" creationId="{25DC5317-6E53-AFFD-2F3D-87B55E5869E8}"/>
          </ac:spMkLst>
        </pc:spChg>
        <pc:spChg chg="mod">
          <ac:chgData name="Claire McGuinness" userId="7ee2ec209f04a875" providerId="LiveId" clId="{E93D2B96-512F-45E2-BFC9-80084BD17EC5}" dt="2025-03-12T13:58:02.374" v="4236" actId="1076"/>
          <ac:spMkLst>
            <pc:docMk/>
            <pc:sldMk cId="533888663" sldId="283"/>
            <ac:spMk id="16" creationId="{36699D95-1E58-1FB5-9167-45DB541DC50B}"/>
          </ac:spMkLst>
        </pc:spChg>
        <pc:spChg chg="mod ord">
          <ac:chgData name="Claire McGuinness" userId="7ee2ec209f04a875" providerId="LiveId" clId="{E93D2B96-512F-45E2-BFC9-80084BD17EC5}" dt="2025-03-24T12:36:21.646" v="8160" actId="13244"/>
          <ac:spMkLst>
            <pc:docMk/>
            <pc:sldMk cId="533888663" sldId="283"/>
            <ac:spMk id="18" creationId="{C98957DE-E660-39B4-D878-56BE6C5E14B0}"/>
          </ac:spMkLst>
        </pc:spChg>
      </pc:sldChg>
      <pc:sldChg chg="addSp delSp modSp new mod">
        <pc:chgData name="Claire McGuinness" userId="7ee2ec209f04a875" providerId="LiveId" clId="{E93D2B96-512F-45E2-BFC9-80084BD17EC5}" dt="2025-03-24T14:59:53.927" v="8474" actId="5793"/>
        <pc:sldMkLst>
          <pc:docMk/>
          <pc:sldMk cId="3261413421" sldId="284"/>
        </pc:sldMkLst>
        <pc:spChg chg="mod">
          <ac:chgData name="Claire McGuinness" userId="7ee2ec209f04a875" providerId="LiveId" clId="{E93D2B96-512F-45E2-BFC9-80084BD17EC5}" dt="2025-03-24T14:59:18.414" v="8453" actId="1076"/>
          <ac:spMkLst>
            <pc:docMk/>
            <pc:sldMk cId="3261413421" sldId="284"/>
            <ac:spMk id="2" creationId="{F34436A1-6AB5-287E-5414-D8AAA4771258}"/>
          </ac:spMkLst>
        </pc:spChg>
        <pc:spChg chg="add del mod">
          <ac:chgData name="Claire McGuinness" userId="7ee2ec209f04a875" providerId="LiveId" clId="{E93D2B96-512F-45E2-BFC9-80084BD17EC5}" dt="2025-03-24T14:59:53.927" v="8474" actId="5793"/>
          <ac:spMkLst>
            <pc:docMk/>
            <pc:sldMk cId="3261413421" sldId="284"/>
            <ac:spMk id="3" creationId="{B78B77D9-7A30-217E-ADED-8456B031310E}"/>
          </ac:spMkLst>
        </pc:spChg>
      </pc:sldChg>
      <pc:sldChg chg="addSp delSp modSp new mod">
        <pc:chgData name="Claire McGuinness" userId="7ee2ec209f04a875" providerId="LiveId" clId="{E93D2B96-512F-45E2-BFC9-80084BD17EC5}" dt="2025-03-24T15:00:15.187" v="8479" actId="1076"/>
        <pc:sldMkLst>
          <pc:docMk/>
          <pc:sldMk cId="102640589" sldId="285"/>
        </pc:sldMkLst>
        <pc:spChg chg="mod">
          <ac:chgData name="Claire McGuinness" userId="7ee2ec209f04a875" providerId="LiveId" clId="{E93D2B96-512F-45E2-BFC9-80084BD17EC5}" dt="2025-03-24T15:00:15.187" v="8479" actId="1076"/>
          <ac:spMkLst>
            <pc:docMk/>
            <pc:sldMk cId="102640589" sldId="285"/>
            <ac:spMk id="2" creationId="{FF2CBD43-7967-1C35-AD70-1CC5F3976056}"/>
          </ac:spMkLst>
        </pc:spChg>
        <pc:spChg chg="add del mod">
          <ac:chgData name="Claire McGuinness" userId="7ee2ec209f04a875" providerId="LiveId" clId="{E93D2B96-512F-45E2-BFC9-80084BD17EC5}" dt="2025-03-24T15:00:11.580" v="8478" actId="27636"/>
          <ac:spMkLst>
            <pc:docMk/>
            <pc:sldMk cId="102640589" sldId="285"/>
            <ac:spMk id="3" creationId="{500CDA6D-18A2-C14F-9CD7-CF56891C5BE0}"/>
          </ac:spMkLst>
        </pc:spChg>
      </pc:sldChg>
      <pc:sldChg chg="addSp delSp modSp new mod">
        <pc:chgData name="Claire McGuinness" userId="7ee2ec209f04a875" providerId="LiveId" clId="{E93D2B96-512F-45E2-BFC9-80084BD17EC5}" dt="2025-03-14T13:00:45.343" v="5485" actId="14100"/>
        <pc:sldMkLst>
          <pc:docMk/>
          <pc:sldMk cId="63395111" sldId="286"/>
        </pc:sldMkLst>
        <pc:spChg chg="mod">
          <ac:chgData name="Claire McGuinness" userId="7ee2ec209f04a875" providerId="LiveId" clId="{E93D2B96-512F-45E2-BFC9-80084BD17EC5}" dt="2025-03-12T14:07:32.634" v="4461" actId="20577"/>
          <ac:spMkLst>
            <pc:docMk/>
            <pc:sldMk cId="63395111" sldId="286"/>
            <ac:spMk id="2" creationId="{F8FCED39-A2CE-1346-ACCA-17625CB30A80}"/>
          </ac:spMkLst>
        </pc:spChg>
        <pc:spChg chg="add del mod">
          <ac:chgData name="Claire McGuinness" userId="7ee2ec209f04a875" providerId="LiveId" clId="{E93D2B96-512F-45E2-BFC9-80084BD17EC5}" dt="2025-03-14T13:00:45.343" v="5485" actId="14100"/>
          <ac:spMkLst>
            <pc:docMk/>
            <pc:sldMk cId="63395111" sldId="286"/>
            <ac:spMk id="3" creationId="{28133DD0-9DE3-F630-06DB-76FEA8F1E41E}"/>
          </ac:spMkLst>
        </pc:spChg>
      </pc:sldChg>
      <pc:sldChg chg="addSp delSp modSp new mod">
        <pc:chgData name="Claire McGuinness" userId="7ee2ec209f04a875" providerId="LiveId" clId="{E93D2B96-512F-45E2-BFC9-80084BD17EC5}" dt="2025-03-24T12:40:53.676" v="8312" actId="962"/>
        <pc:sldMkLst>
          <pc:docMk/>
          <pc:sldMk cId="3179632634" sldId="287"/>
        </pc:sldMkLst>
        <pc:spChg chg="mod">
          <ac:chgData name="Claire McGuinness" userId="7ee2ec209f04a875" providerId="LiveId" clId="{E93D2B96-512F-45E2-BFC9-80084BD17EC5}" dt="2025-03-12T14:07:39.593" v="4472" actId="20577"/>
          <ac:spMkLst>
            <pc:docMk/>
            <pc:sldMk cId="3179632634" sldId="287"/>
            <ac:spMk id="2" creationId="{32984012-F574-C93C-4020-EDD17E445F7D}"/>
          </ac:spMkLst>
        </pc:spChg>
        <pc:spChg chg="add mod">
          <ac:chgData name="Claire McGuinness" userId="7ee2ec209f04a875" providerId="LiveId" clId="{E93D2B96-512F-45E2-BFC9-80084BD17EC5}" dt="2025-03-24T12:40:53.676" v="8312" actId="962"/>
          <ac:spMkLst>
            <pc:docMk/>
            <pc:sldMk cId="3179632634" sldId="287"/>
            <ac:spMk id="4" creationId="{0AB8283B-E589-271D-7C3A-1B7B7D37E6A3}"/>
          </ac:spMkLst>
        </pc:spChg>
        <pc:spChg chg="add mod">
          <ac:chgData name="Claire McGuinness" userId="7ee2ec209f04a875" providerId="LiveId" clId="{E93D2B96-512F-45E2-BFC9-80084BD17EC5}" dt="2025-03-12T14:31:31.876" v="5020" actId="1076"/>
          <ac:spMkLst>
            <pc:docMk/>
            <pc:sldMk cId="3179632634" sldId="287"/>
            <ac:spMk id="5" creationId="{BCFDE823-DB05-4050-15AF-21E49411BFB5}"/>
          </ac:spMkLst>
        </pc:spChg>
        <pc:spChg chg="add mod ord">
          <ac:chgData name="Claire McGuinness" userId="7ee2ec209f04a875" providerId="LiveId" clId="{E93D2B96-512F-45E2-BFC9-80084BD17EC5}" dt="2025-03-24T12:36:53.642" v="8164" actId="13244"/>
          <ac:spMkLst>
            <pc:docMk/>
            <pc:sldMk cId="3179632634" sldId="287"/>
            <ac:spMk id="6" creationId="{82D9BA7A-E817-6093-2080-3B05A6357C05}"/>
          </ac:spMkLst>
        </pc:spChg>
        <pc:spChg chg="add mod">
          <ac:chgData name="Claire McGuinness" userId="7ee2ec209f04a875" providerId="LiveId" clId="{E93D2B96-512F-45E2-BFC9-80084BD17EC5}" dt="2025-03-12T14:31:39.607" v="5022" actId="1076"/>
          <ac:spMkLst>
            <pc:docMk/>
            <pc:sldMk cId="3179632634" sldId="287"/>
            <ac:spMk id="7" creationId="{B9E3B5ED-5375-C5CD-1882-44913D576CB2}"/>
          </ac:spMkLst>
        </pc:spChg>
        <pc:spChg chg="add mod">
          <ac:chgData name="Claire McGuinness" userId="7ee2ec209f04a875" providerId="LiveId" clId="{E93D2B96-512F-45E2-BFC9-80084BD17EC5}" dt="2025-03-12T15:54:30.482" v="5389" actId="404"/>
          <ac:spMkLst>
            <pc:docMk/>
            <pc:sldMk cId="3179632634" sldId="287"/>
            <ac:spMk id="8" creationId="{A65E80F0-51E3-F0BB-81E1-CB4BF06403D2}"/>
          </ac:spMkLst>
        </pc:spChg>
        <pc:picChg chg="add mod">
          <ac:chgData name="Claire McGuinness" userId="7ee2ec209f04a875" providerId="LiveId" clId="{E93D2B96-512F-45E2-BFC9-80084BD17EC5}" dt="2025-03-24T11:50:44.125" v="7835" actId="962"/>
          <ac:picMkLst>
            <pc:docMk/>
            <pc:sldMk cId="3179632634" sldId="287"/>
            <ac:picMk id="9218" creationId="{F698CA9D-488B-0564-D35B-3D0D9FEDA9FE}"/>
          </ac:picMkLst>
        </pc:picChg>
      </pc:sldChg>
      <pc:sldChg chg="addSp delSp modSp new mod">
        <pc:chgData name="Claire McGuinness" userId="7ee2ec209f04a875" providerId="LiveId" clId="{E93D2B96-512F-45E2-BFC9-80084BD17EC5}" dt="2025-03-24T15:00:37.302" v="8481" actId="403"/>
        <pc:sldMkLst>
          <pc:docMk/>
          <pc:sldMk cId="1370757256" sldId="288"/>
        </pc:sldMkLst>
        <pc:spChg chg="mod">
          <ac:chgData name="Claire McGuinness" userId="7ee2ec209f04a875" providerId="LiveId" clId="{E93D2B96-512F-45E2-BFC9-80084BD17EC5}" dt="2025-03-24T12:38:46.626" v="8271" actId="20577"/>
          <ac:spMkLst>
            <pc:docMk/>
            <pc:sldMk cId="1370757256" sldId="288"/>
            <ac:spMk id="3" creationId="{D640D00E-A57A-58A4-4A07-4B8E3901FB8B}"/>
          </ac:spMkLst>
        </pc:spChg>
        <pc:spChg chg="add del mod ord">
          <ac:chgData name="Claire McGuinness" userId="7ee2ec209f04a875" providerId="LiveId" clId="{E93D2B96-512F-45E2-BFC9-80084BD17EC5}" dt="2025-03-24T12:37:09.404" v="8166" actId="478"/>
          <ac:spMkLst>
            <pc:docMk/>
            <pc:sldMk cId="1370757256" sldId="288"/>
            <ac:spMk id="4" creationId="{8F20CFD0-8932-0080-782C-62E11F327BCC}"/>
          </ac:spMkLst>
        </pc:spChg>
        <pc:spChg chg="add mod ord">
          <ac:chgData name="Claire McGuinness" userId="7ee2ec209f04a875" providerId="LiveId" clId="{E93D2B96-512F-45E2-BFC9-80084BD17EC5}" dt="2025-03-24T15:00:37.302" v="8481" actId="403"/>
          <ac:spMkLst>
            <pc:docMk/>
            <pc:sldMk cId="1370757256" sldId="288"/>
            <ac:spMk id="7" creationId="{610A033A-0B86-D982-0FD3-FCB1E9792825}"/>
          </ac:spMkLst>
        </pc:spChg>
        <pc:picChg chg="add mod">
          <ac:chgData name="Claire McGuinness" userId="7ee2ec209f04a875" providerId="LiveId" clId="{E93D2B96-512F-45E2-BFC9-80084BD17EC5}" dt="2025-03-24T11:51:05.317" v="7945" actId="962"/>
          <ac:picMkLst>
            <pc:docMk/>
            <pc:sldMk cId="1370757256" sldId="288"/>
            <ac:picMk id="5" creationId="{72C429CA-B1A2-C124-33BB-BE25D4FEA774}"/>
          </ac:picMkLst>
        </pc:picChg>
      </pc:sldChg>
      <pc:sldChg chg="addSp delSp modSp new mod modClrScheme chgLayout">
        <pc:chgData name="Claire McGuinness" userId="7ee2ec209f04a875" providerId="LiveId" clId="{E93D2B96-512F-45E2-BFC9-80084BD17EC5}" dt="2025-03-24T15:04:42.964" v="8515" actId="20577"/>
        <pc:sldMkLst>
          <pc:docMk/>
          <pc:sldMk cId="3797602807" sldId="289"/>
        </pc:sldMkLst>
        <pc:spChg chg="del mod ord">
          <ac:chgData name="Claire McGuinness" userId="7ee2ec209f04a875" providerId="LiveId" clId="{E93D2B96-512F-45E2-BFC9-80084BD17EC5}" dt="2025-03-24T10:26:00.989" v="5638" actId="700"/>
          <ac:spMkLst>
            <pc:docMk/>
            <pc:sldMk cId="3797602807" sldId="289"/>
            <ac:spMk id="2" creationId="{01A7B99D-6947-463F-D668-70C38E5B0ED4}"/>
          </ac:spMkLst>
        </pc:spChg>
        <pc:spChg chg="del mod ord">
          <ac:chgData name="Claire McGuinness" userId="7ee2ec209f04a875" providerId="LiveId" clId="{E93D2B96-512F-45E2-BFC9-80084BD17EC5}" dt="2025-03-24T10:26:00.989" v="5638" actId="700"/>
          <ac:spMkLst>
            <pc:docMk/>
            <pc:sldMk cId="3797602807" sldId="289"/>
            <ac:spMk id="3" creationId="{728E4A0E-5CF9-940D-3FA4-DBBB6926A91F}"/>
          </ac:spMkLst>
        </pc:spChg>
        <pc:spChg chg="del">
          <ac:chgData name="Claire McGuinness" userId="7ee2ec209f04a875" providerId="LiveId" clId="{E93D2B96-512F-45E2-BFC9-80084BD17EC5}" dt="2025-03-24T10:26:00.989" v="5638" actId="700"/>
          <ac:spMkLst>
            <pc:docMk/>
            <pc:sldMk cId="3797602807" sldId="289"/>
            <ac:spMk id="4" creationId="{37FF0F37-5B58-2BD8-4E90-C5B3E0BA7D45}"/>
          </ac:spMkLst>
        </pc:spChg>
        <pc:spChg chg="add mod ord">
          <ac:chgData name="Claire McGuinness" userId="7ee2ec209f04a875" providerId="LiveId" clId="{E93D2B96-512F-45E2-BFC9-80084BD17EC5}" dt="2025-03-24T12:25:08.804" v="8055" actId="20577"/>
          <ac:spMkLst>
            <pc:docMk/>
            <pc:sldMk cId="3797602807" sldId="289"/>
            <ac:spMk id="5" creationId="{060F34B9-3349-ADF1-9323-D95EA6A6B040}"/>
          </ac:spMkLst>
        </pc:spChg>
        <pc:spChg chg="add mod ord">
          <ac:chgData name="Claire McGuinness" userId="7ee2ec209f04a875" providerId="LiveId" clId="{E93D2B96-512F-45E2-BFC9-80084BD17EC5}" dt="2025-03-24T15:04:42.964" v="8515" actId="20577"/>
          <ac:spMkLst>
            <pc:docMk/>
            <pc:sldMk cId="3797602807" sldId="289"/>
            <ac:spMk id="6" creationId="{D498627D-08F4-C5B3-1693-71EE80EBCC2B}"/>
          </ac:spMkLst>
        </pc:spChg>
        <pc:picChg chg="add mod">
          <ac:chgData name="Claire McGuinness" userId="7ee2ec209f04a875" providerId="LiveId" clId="{E93D2B96-512F-45E2-BFC9-80084BD17EC5}" dt="2025-03-24T14:55:04.853" v="8365" actId="1076"/>
          <ac:picMkLst>
            <pc:docMk/>
            <pc:sldMk cId="3797602807" sldId="289"/>
            <ac:picMk id="7" creationId="{35F59B4C-5201-2BBC-50EC-277F2B1821CE}"/>
          </ac:picMkLst>
        </pc:picChg>
      </pc:sldChg>
      <pc:sldChg chg="addSp delSp modSp new mod modClrScheme chgLayout">
        <pc:chgData name="Claire McGuinness" userId="7ee2ec209f04a875" providerId="LiveId" clId="{E93D2B96-512F-45E2-BFC9-80084BD17EC5}" dt="2025-03-24T14:57:01.842" v="8390" actId="1076"/>
        <pc:sldMkLst>
          <pc:docMk/>
          <pc:sldMk cId="2841534473" sldId="290"/>
        </pc:sldMkLst>
        <pc:spChg chg="mod ord">
          <ac:chgData name="Claire McGuinness" userId="7ee2ec209f04a875" providerId="LiveId" clId="{E93D2B96-512F-45E2-BFC9-80084BD17EC5}" dt="2025-03-24T14:56:56.277" v="8389" actId="242"/>
          <ac:spMkLst>
            <pc:docMk/>
            <pc:sldMk cId="2841534473" sldId="290"/>
            <ac:spMk id="2" creationId="{F780D14A-67BB-4DDA-C8FB-9F6BDA095467}"/>
          </ac:spMkLst>
        </pc:spChg>
        <pc:spChg chg="del mod ord">
          <ac:chgData name="Claire McGuinness" userId="7ee2ec209f04a875" providerId="LiveId" clId="{E93D2B96-512F-45E2-BFC9-80084BD17EC5}" dt="2025-03-24T10:31:41.779" v="5723" actId="700"/>
          <ac:spMkLst>
            <pc:docMk/>
            <pc:sldMk cId="2841534473" sldId="290"/>
            <ac:spMk id="3" creationId="{A2A017B2-363F-2499-F02E-4F9D2C338162}"/>
          </ac:spMkLst>
        </pc:spChg>
        <pc:spChg chg="del">
          <ac:chgData name="Claire McGuinness" userId="7ee2ec209f04a875" providerId="LiveId" clId="{E93D2B96-512F-45E2-BFC9-80084BD17EC5}" dt="2025-03-24T10:31:41.779" v="5723" actId="700"/>
          <ac:spMkLst>
            <pc:docMk/>
            <pc:sldMk cId="2841534473" sldId="290"/>
            <ac:spMk id="4" creationId="{498067EA-B9D5-67EB-E786-B1DF869CD1AD}"/>
          </ac:spMkLst>
        </pc:spChg>
        <pc:spChg chg="add del mod ord">
          <ac:chgData name="Claire McGuinness" userId="7ee2ec209f04a875" providerId="LiveId" clId="{E93D2B96-512F-45E2-BFC9-80084BD17EC5}" dt="2025-03-24T10:31:47.967" v="5726"/>
          <ac:spMkLst>
            <pc:docMk/>
            <pc:sldMk cId="2841534473" sldId="290"/>
            <ac:spMk id="5" creationId="{6D518C0B-7DF7-E2BA-126A-CFA399015E7F}"/>
          </ac:spMkLst>
        </pc:spChg>
        <pc:picChg chg="add mod">
          <ac:chgData name="Claire McGuinness" userId="7ee2ec209f04a875" providerId="LiveId" clId="{E93D2B96-512F-45E2-BFC9-80084BD17EC5}" dt="2025-03-24T14:57:01.842" v="8390" actId="1076"/>
          <ac:picMkLst>
            <pc:docMk/>
            <pc:sldMk cId="2841534473" sldId="290"/>
            <ac:picMk id="6" creationId="{47191641-6659-581A-AB08-4E8A9DB42D0C}"/>
          </ac:picMkLst>
        </pc:picChg>
        <pc:picChg chg="add del mod">
          <ac:chgData name="Claire McGuinness" userId="7ee2ec209f04a875" providerId="LiveId" clId="{E93D2B96-512F-45E2-BFC9-80084BD17EC5}" dt="2025-03-24T10:31:45.896" v="5725" actId="21"/>
          <ac:picMkLst>
            <pc:docMk/>
            <pc:sldMk cId="2841534473" sldId="290"/>
            <ac:picMk id="9" creationId="{47191641-6659-581A-AB08-4E8A9DB42D0C}"/>
          </ac:picMkLst>
        </pc:picChg>
      </pc:sldChg>
      <pc:sldChg chg="modSp mod">
        <pc:chgData name="Claire McGuinness" userId="7ee2ec209f04a875" providerId="LiveId" clId="{E93D2B96-512F-45E2-BFC9-80084BD17EC5}" dt="2025-03-24T12:38:59.625" v="8272" actId="122"/>
        <pc:sldMkLst>
          <pc:docMk/>
          <pc:sldMk cId="2400221168" sldId="291"/>
        </pc:sldMkLst>
        <pc:spChg chg="mod">
          <ac:chgData name="Claire McGuinness" userId="7ee2ec209f04a875" providerId="LiveId" clId="{E93D2B96-512F-45E2-BFC9-80084BD17EC5}" dt="2025-03-24T12:38:59.625" v="8272" actId="122"/>
          <ac:spMkLst>
            <pc:docMk/>
            <pc:sldMk cId="2400221168" sldId="291"/>
            <ac:spMk id="2" creationId="{9BB15CC4-69F8-FE2D-A881-406F90E4450C}"/>
          </ac:spMkLst>
        </pc:spChg>
      </pc:sldChg>
      <pc:sldMasterChg chg="modSp modSldLayout">
        <pc:chgData name="Claire McGuinness" userId="7ee2ec209f04a875" providerId="LiveId" clId="{E93D2B96-512F-45E2-BFC9-80084BD17EC5}" dt="2025-03-24T10:17:53.445" v="5585" actId="113"/>
        <pc:sldMasterMkLst>
          <pc:docMk/>
          <pc:sldMasterMk cId="4142785951" sldId="2147483704"/>
        </pc:sldMasterMkLst>
        <pc:spChg chg="mod">
          <ac:chgData name="Claire McGuinness" userId="7ee2ec209f04a875" providerId="LiveId" clId="{E93D2B96-512F-45E2-BFC9-80084BD17EC5}" dt="2025-03-24T10:17:53.445" v="5585" actId="113"/>
          <ac:spMkLst>
            <pc:docMk/>
            <pc:sldMasterMk cId="4142785951" sldId="2147483704"/>
            <ac:spMk id="2" creationId="{00000000-0000-0000-0000-000000000000}"/>
          </ac:spMkLst>
        </pc:spChg>
        <pc:sldLayoutChg chg="modSp">
          <pc:chgData name="Claire McGuinness" userId="7ee2ec209f04a875" providerId="LiveId" clId="{E93D2B96-512F-45E2-BFC9-80084BD17EC5}" dt="2025-03-24T10:17:36.821" v="5584" actId="113"/>
          <pc:sldLayoutMkLst>
            <pc:docMk/>
            <pc:sldMasterMk cId="4142785951" sldId="2147483704"/>
            <pc:sldLayoutMk cId="2358978826" sldId="2147483706"/>
          </pc:sldLayoutMkLst>
          <pc:spChg chg="mod">
            <ac:chgData name="Claire McGuinness" userId="7ee2ec209f04a875" providerId="LiveId" clId="{E93D2B96-512F-45E2-BFC9-80084BD17EC5}" dt="2025-03-24T10:17:36.821" v="5584" actId="113"/>
            <ac:spMkLst>
              <pc:docMk/>
              <pc:sldMasterMk cId="4142785951" sldId="2147483704"/>
              <pc:sldLayoutMk cId="2358978826" sldId="2147483706"/>
              <ac:spMk id="2" creationId="{00000000-0000-0000-0000-000000000000}"/>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en-GB">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639B965B-7EF7-4179-9728-9D4B6ED7DBB3}" type="datetime1">
              <a:rPr lang="en-GB" smtClean="0">
                <a:solidFill>
                  <a:schemeClr val="tx2"/>
                </a:solidFill>
              </a:rPr>
              <a:t>24/03/2025</a:t>
            </a:fld>
            <a:endParaRPr lang="en-GB">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en-GB">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CFD77566-CD65-4859-9FA1-43956DC85B8C}" type="slidenum">
              <a:rPr lang="en-GB">
                <a:solidFill>
                  <a:schemeClr val="tx2"/>
                </a:solidFill>
              </a:rPr>
              <a:t>‹#›</a:t>
            </a:fld>
            <a:endParaRPr lang="en-GB">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pPr rtl="0"/>
            <a:endParaRPr lang="en-GB" noProof="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pPr rtl="0"/>
            <a:fld id="{EC4E4FFA-D6BC-4509-8B52-EEDE0C87C1F4}" type="datetime1">
              <a:rPr lang="en-GB" noProof="0" smtClean="0"/>
              <a:t>24/03/2025</a:t>
            </a:fld>
            <a:endParaRPr lang="en-GB" noProof="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pPr rtl="0"/>
            <a:endParaRPr lang="en-GB" noProof="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pPr rtl="0"/>
            <a:fld id="{B8796F01-7154-41E0-B48B-A6921757531A}" type="slidenum">
              <a:rPr lang="en-GB" noProof="0"/>
              <a:pPr/>
              <a:t>‹#›</a:t>
            </a:fld>
            <a:endParaRPr lang="en-GB" noProof="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hf hdr="0" ftr="0" dt="0"/>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FBBF81A0-ADA6-4623-BE4F-40CFB8BBCB3D}" type="slidenum">
              <a:rPr lang="en-GB" smtClean="0"/>
              <a:t>1</a:t>
            </a:fld>
            <a:endParaRPr lang="en-GB"/>
          </a:p>
        </p:txBody>
      </p:sp>
    </p:spTree>
    <p:extLst>
      <p:ext uri="{BB962C8B-B14F-4D97-AF65-F5344CB8AC3E}">
        <p14:creationId xmlns:p14="http://schemas.microsoft.com/office/powerpoint/2010/main" val="285590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B8796F01-7154-41E0-B48B-A6921757531A}" type="slidenum">
              <a:rPr lang="en-GB" smtClean="0"/>
              <a:pPr rtl="0"/>
              <a:t>2</a:t>
            </a:fld>
            <a:endParaRPr lang="en-GB"/>
          </a:p>
        </p:txBody>
      </p:sp>
    </p:spTree>
    <p:extLst>
      <p:ext uri="{BB962C8B-B14F-4D97-AF65-F5344CB8AC3E}">
        <p14:creationId xmlns:p14="http://schemas.microsoft.com/office/powerpoint/2010/main" val="681719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B8796F01-7154-41E0-B48B-A6921757531A}" type="slidenum">
              <a:rPr lang="en-GB" smtClean="0"/>
              <a:pPr rtl="0"/>
              <a:t>3</a:t>
            </a:fld>
            <a:endParaRPr lang="en-GB"/>
          </a:p>
        </p:txBody>
      </p:sp>
    </p:spTree>
    <p:extLst>
      <p:ext uri="{BB962C8B-B14F-4D97-AF65-F5344CB8AC3E}">
        <p14:creationId xmlns:p14="http://schemas.microsoft.com/office/powerpoint/2010/main" val="29958099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B8796F01-7154-41E0-B48B-A6921757531A}" type="slidenum">
              <a:rPr lang="en-GB" smtClean="0"/>
              <a:pPr rtl="0"/>
              <a:t>4</a:t>
            </a:fld>
            <a:endParaRPr lang="en-GB"/>
          </a:p>
        </p:txBody>
      </p:sp>
    </p:spTree>
    <p:extLst>
      <p:ext uri="{BB962C8B-B14F-4D97-AF65-F5344CB8AC3E}">
        <p14:creationId xmlns:p14="http://schemas.microsoft.com/office/powerpoint/2010/main" val="21568864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B8796F01-7154-41E0-B48B-A6921757531A}" type="slidenum">
              <a:rPr lang="en-GB" smtClean="0"/>
              <a:pPr rtl="0"/>
              <a:t>5</a:t>
            </a:fld>
            <a:endParaRPr lang="en-GB"/>
          </a:p>
        </p:txBody>
      </p:sp>
    </p:spTree>
    <p:extLst>
      <p:ext uri="{BB962C8B-B14F-4D97-AF65-F5344CB8AC3E}">
        <p14:creationId xmlns:p14="http://schemas.microsoft.com/office/powerpoint/2010/main" val="2983637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B8796F01-7154-41E0-B48B-A6921757531A}" type="slidenum">
              <a:rPr lang="en-GB" smtClean="0"/>
              <a:pPr rtl="0"/>
              <a:t>6</a:t>
            </a:fld>
            <a:endParaRPr lang="en-GB"/>
          </a:p>
        </p:txBody>
      </p:sp>
    </p:spTree>
    <p:extLst>
      <p:ext uri="{BB962C8B-B14F-4D97-AF65-F5344CB8AC3E}">
        <p14:creationId xmlns:p14="http://schemas.microsoft.com/office/powerpoint/2010/main" val="1232277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B8796F01-7154-41E0-B48B-A6921757531A}" type="slidenum">
              <a:rPr lang="en-GB" smtClean="0"/>
              <a:pPr rtl="0"/>
              <a:t>7</a:t>
            </a:fld>
            <a:endParaRPr lang="en-GB"/>
          </a:p>
        </p:txBody>
      </p:sp>
    </p:spTree>
    <p:extLst>
      <p:ext uri="{BB962C8B-B14F-4D97-AF65-F5344CB8AC3E}">
        <p14:creationId xmlns:p14="http://schemas.microsoft.com/office/powerpoint/2010/main" val="11196114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B8796F01-7154-41E0-B48B-A6921757531A}" type="slidenum">
              <a:rPr lang="en-GB" smtClean="0"/>
              <a:pPr rtl="0"/>
              <a:t>8</a:t>
            </a:fld>
            <a:endParaRPr lang="en-GB"/>
          </a:p>
        </p:txBody>
      </p:sp>
    </p:spTree>
    <p:extLst>
      <p:ext uri="{BB962C8B-B14F-4D97-AF65-F5344CB8AC3E}">
        <p14:creationId xmlns:p14="http://schemas.microsoft.com/office/powerpoint/2010/main" val="9361035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B8796F01-7154-41E0-B48B-A6921757531A}" type="slidenum">
              <a:rPr lang="en-GB" smtClean="0"/>
              <a:pPr rtl="0"/>
              <a:t>9</a:t>
            </a:fld>
            <a:endParaRPr lang="en-GB"/>
          </a:p>
        </p:txBody>
      </p:sp>
    </p:spTree>
    <p:extLst>
      <p:ext uri="{BB962C8B-B14F-4D97-AF65-F5344CB8AC3E}">
        <p14:creationId xmlns:p14="http://schemas.microsoft.com/office/powerpoint/2010/main" val="28275879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B8796F01-7154-41E0-B48B-A6921757531A}" type="slidenum">
              <a:rPr lang="en-GB" smtClean="0"/>
              <a:pPr rtl="0"/>
              <a:t>10</a:t>
            </a:fld>
            <a:endParaRPr lang="en-GB"/>
          </a:p>
        </p:txBody>
      </p:sp>
    </p:spTree>
    <p:extLst>
      <p:ext uri="{BB962C8B-B14F-4D97-AF65-F5344CB8AC3E}">
        <p14:creationId xmlns:p14="http://schemas.microsoft.com/office/powerpoint/2010/main" val="14741630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B8796F01-7154-41E0-B48B-A6921757531A}" type="slidenum">
              <a:rPr lang="en-GB" noProof="0" smtClean="0"/>
              <a:pPr rtl="0"/>
              <a:t>12</a:t>
            </a:fld>
            <a:endParaRPr lang="en-GB" noProof="0"/>
          </a:p>
        </p:txBody>
      </p:sp>
    </p:spTree>
    <p:extLst>
      <p:ext uri="{BB962C8B-B14F-4D97-AF65-F5344CB8AC3E}">
        <p14:creationId xmlns:p14="http://schemas.microsoft.com/office/powerpoint/2010/main" val="29330830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4" name="Group 13" descr="Stack of books"/>
          <p:cNvGrpSpPr/>
          <p:nvPr userDrawn="1"/>
        </p:nvGrpSpPr>
        <p:grpSpPr>
          <a:xfrm>
            <a:off x="0" y="0"/>
            <a:ext cx="12190572" cy="6858000"/>
            <a:chOff x="0" y="0"/>
            <a:chExt cx="12190572" cy="6858000"/>
          </a:xfrm>
        </p:grpSpPr>
        <p:sp>
          <p:nvSpPr>
            <p:cNvPr id="13" name="Rectangle 12"/>
            <p:cNvSpPr/>
            <p:nvPr/>
          </p:nvSpPr>
          <p:spPr>
            <a:xfrm>
              <a:off x="1620" y="0"/>
              <a:ext cx="12188952" cy="6858000"/>
            </a:xfrm>
            <a:prstGeom prst="rect">
              <a:avLst/>
            </a:prstGeom>
            <a:gradFill flip="none" rotWithShape="1">
              <a:gsLst>
                <a:gs pos="0">
                  <a:schemeClr val="accent1">
                    <a:lumMod val="50000"/>
                  </a:schemeClr>
                </a:gs>
                <a:gs pos="58000">
                  <a:schemeClr val="accent1">
                    <a:lumMod val="40000"/>
                    <a:lumOff val="60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en-GB" noProof="0"/>
            </a:p>
          </p:txBody>
        </p:sp>
        <p:grpSp>
          <p:nvGrpSpPr>
            <p:cNvPr id="12" name="Group 11"/>
            <p:cNvGrpSpPr/>
            <p:nvPr/>
          </p:nvGrpSpPr>
          <p:grpSpPr>
            <a:xfrm>
              <a:off x="0" y="0"/>
              <a:ext cx="4726044" cy="6858000"/>
              <a:chOff x="0" y="0"/>
              <a:chExt cx="4726044" cy="6858000"/>
            </a:xfrm>
          </p:grpSpPr>
          <p:pic>
            <p:nvPicPr>
              <p:cNvPr id="9" name="Picture 8" descr="Stack of book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91594" cy="6858000"/>
              </a:xfrm>
              <a:prstGeom prst="rect">
                <a:avLst/>
              </a:prstGeom>
            </p:spPr>
          </p:pic>
          <p:sp>
            <p:nvSpPr>
              <p:cNvPr id="10" name="Rectangle 9"/>
              <p:cNvSpPr/>
              <p:nvPr/>
            </p:nvSpPr>
            <p:spPr>
              <a:xfrm>
                <a:off x="4588884" y="0"/>
                <a:ext cx="13716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grpSp>
      </p:grpSp>
      <p:sp>
        <p:nvSpPr>
          <p:cNvPr id="2" name="Title 1"/>
          <p:cNvSpPr>
            <a:spLocks noGrp="1"/>
          </p:cNvSpPr>
          <p:nvPr>
            <p:ph type="ctrTitle"/>
          </p:nvPr>
        </p:nvSpPr>
        <p:spPr>
          <a:xfrm>
            <a:off x="4879346" y="1498601"/>
            <a:ext cx="7008574" cy="3298825"/>
          </a:xfrm>
        </p:spPr>
        <p:txBody>
          <a:bodyPr rtlCol="0">
            <a:normAutofit/>
          </a:bodyPr>
          <a:lstStyle>
            <a:lvl1pPr algn="l">
              <a:lnSpc>
                <a:spcPct val="90000"/>
              </a:lnSpc>
              <a:defRPr sz="5400" b="0" cap="none" spc="0" baseline="0">
                <a:ln w="0"/>
                <a:solidFill>
                  <a:schemeClr val="tx2"/>
                </a:solidFill>
                <a:effectLst/>
              </a:defRPr>
            </a:lvl1pPr>
          </a:lstStyle>
          <a:p>
            <a:pPr rtl="0"/>
            <a:r>
              <a:rPr lang="en-US" noProof="0"/>
              <a:t>Click to edit Master title style</a:t>
            </a:r>
            <a:endParaRPr lang="en-GB" noProof="0"/>
          </a:p>
        </p:txBody>
      </p:sp>
      <p:sp>
        <p:nvSpPr>
          <p:cNvPr id="3" name="Subtitle 2"/>
          <p:cNvSpPr>
            <a:spLocks noGrp="1"/>
          </p:cNvSpPr>
          <p:nvPr>
            <p:ph type="subTitle" idx="1"/>
          </p:nvPr>
        </p:nvSpPr>
        <p:spPr>
          <a:xfrm>
            <a:off x="4879346" y="4927600"/>
            <a:ext cx="7008574" cy="1244600"/>
          </a:xfrm>
        </p:spPr>
        <p:txBody>
          <a:bodyPr rtlCol="0">
            <a:normAutofit/>
          </a:bodyPr>
          <a:lstStyle>
            <a:lvl1pPr marL="0" indent="0" algn="l">
              <a:spcBef>
                <a:spcPts val="0"/>
              </a:spcBef>
              <a:buNone/>
              <a:defRPr sz="2800" b="0" cap="none" spc="0">
                <a:ln w="0"/>
                <a:solidFill>
                  <a:schemeClr val="accent2">
                    <a:lumMod val="50000"/>
                  </a:schemeClr>
                </a:solidFill>
                <a:effectLst/>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pPr rtl="0"/>
            <a:r>
              <a:rPr lang="en-US" noProof="0"/>
              <a:t>Click to edit Master subtitle style</a:t>
            </a:r>
            <a:endParaRPr lang="en-GB" noProof="0"/>
          </a:p>
        </p:txBody>
      </p:sp>
      <p:sp>
        <p:nvSpPr>
          <p:cNvPr id="5" name="Date Placeholder 4"/>
          <p:cNvSpPr>
            <a:spLocks noGrp="1"/>
          </p:cNvSpPr>
          <p:nvPr>
            <p:ph type="dt" sz="half" idx="10"/>
          </p:nvPr>
        </p:nvSpPr>
        <p:spPr/>
        <p:txBody>
          <a:bodyPr rtlCol="0"/>
          <a:lstStyle/>
          <a:p>
            <a:pPr rtl="0"/>
            <a:fld id="{A22CAFF0-A414-4413-9DB6-3B707DCE0C61}" type="datetime1">
              <a:rPr lang="en-GB" noProof="0" smtClean="0"/>
              <a:t>24/03/2025</a:t>
            </a:fld>
            <a:endParaRPr lang="en-GB" noProof="0"/>
          </a:p>
        </p:txBody>
      </p:sp>
      <p:sp>
        <p:nvSpPr>
          <p:cNvPr id="7" name="Footer Placeholder 6"/>
          <p:cNvSpPr>
            <a:spLocks noGrp="1"/>
          </p:cNvSpPr>
          <p:nvPr>
            <p:ph type="ftr" sz="quarter" idx="11"/>
          </p:nvPr>
        </p:nvSpPr>
        <p:spPr/>
        <p:txBody>
          <a:bodyPr rtlCol="0"/>
          <a:lstStyle/>
          <a:p>
            <a:pPr rtl="0"/>
            <a:r>
              <a:rPr lang="en-GB" noProof="0"/>
              <a:t>Add a footer</a:t>
            </a:r>
          </a:p>
        </p:txBody>
      </p:sp>
      <p:sp>
        <p:nvSpPr>
          <p:cNvPr id="11" name="Slide Number Placeholder 10"/>
          <p:cNvSpPr>
            <a:spLocks noGrp="1"/>
          </p:cNvSpPr>
          <p:nvPr>
            <p:ph type="sldNum" sz="quarter" idx="12"/>
          </p:nvPr>
        </p:nvSpPr>
        <p:spPr/>
        <p:txBody>
          <a:bodyPr rtlCol="0"/>
          <a:lstStyle/>
          <a:p>
            <a:pPr rtl="0"/>
            <a:fld id="{EB37DED6-D4C7-42EE-AB49-D2E39E64FDE4}" type="slidenum">
              <a:rPr lang="en-GB" noProof="0" smtClean="0"/>
              <a:pPr/>
              <a:t>‹#›</a:t>
            </a:fld>
            <a:endParaRPr lang="en-GB" noProof="0"/>
          </a:p>
        </p:txBody>
      </p:sp>
    </p:spTree>
    <p:extLst>
      <p:ext uri="{BB962C8B-B14F-4D97-AF65-F5344CB8AC3E}">
        <p14:creationId xmlns:p14="http://schemas.microsoft.com/office/powerpoint/2010/main" val="4405174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lvl1pPr>
              <a:defRPr b="1"/>
            </a:lvl1pPr>
          </a:lstStyle>
          <a:p>
            <a:pPr rtl="0"/>
            <a:r>
              <a:rPr lang="en-US" noProof="0" dirty="0"/>
              <a:t>Click to edit Master title style</a:t>
            </a:r>
            <a:endParaRPr lang="en-GB" noProof="0" dirty="0"/>
          </a:p>
        </p:txBody>
      </p:sp>
      <p:sp>
        <p:nvSpPr>
          <p:cNvPr id="3" name="Content Placeholder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en-GB" noProof="0" dirty="0"/>
              <a:t>Click to edit Master text styles</a:t>
            </a:r>
          </a:p>
          <a:p>
            <a:pPr lvl="1" rtl="0"/>
            <a:r>
              <a:rPr lang="en-GB" noProof="0" dirty="0"/>
              <a:t>Second level</a:t>
            </a:r>
          </a:p>
          <a:p>
            <a:pPr lvl="2" rtl="0"/>
            <a:r>
              <a:rPr lang="en-GB" noProof="0" dirty="0"/>
              <a:t>Third level</a:t>
            </a:r>
          </a:p>
          <a:p>
            <a:pPr lvl="3" rtl="0"/>
            <a:r>
              <a:rPr lang="en-GB" noProof="0" dirty="0"/>
              <a:t>Fourth level</a:t>
            </a:r>
          </a:p>
          <a:p>
            <a:pPr lvl="4" rtl="0"/>
            <a:r>
              <a:rPr lang="en-GB" noProof="0" dirty="0"/>
              <a:t>Fifth level</a:t>
            </a:r>
          </a:p>
        </p:txBody>
      </p:sp>
      <p:sp>
        <p:nvSpPr>
          <p:cNvPr id="4" name="Date Placeholder 3"/>
          <p:cNvSpPr>
            <a:spLocks noGrp="1"/>
          </p:cNvSpPr>
          <p:nvPr>
            <p:ph type="dt" sz="half" idx="10"/>
          </p:nvPr>
        </p:nvSpPr>
        <p:spPr/>
        <p:txBody>
          <a:bodyPr rtlCol="0"/>
          <a:lstStyle/>
          <a:p>
            <a:pPr rtl="0"/>
            <a:fld id="{E6D67112-B638-4D45-9453-06C2D79842F8}" type="datetime1">
              <a:rPr lang="en-GB" noProof="0" smtClean="0"/>
              <a:t>24/03/2025</a:t>
            </a:fld>
            <a:endParaRPr lang="en-GB" noProof="0"/>
          </a:p>
        </p:txBody>
      </p:sp>
      <p:sp>
        <p:nvSpPr>
          <p:cNvPr id="5" name="Footer Placeholder 4"/>
          <p:cNvSpPr>
            <a:spLocks noGrp="1"/>
          </p:cNvSpPr>
          <p:nvPr>
            <p:ph type="ftr" sz="quarter" idx="11"/>
          </p:nvPr>
        </p:nvSpPr>
        <p:spPr/>
        <p:txBody>
          <a:bodyPr rtlCol="0"/>
          <a:lstStyle/>
          <a:p>
            <a:pPr rtl="0"/>
            <a:r>
              <a:rPr lang="en-GB" noProof="0"/>
              <a:t>Add a footer</a:t>
            </a:r>
          </a:p>
        </p:txBody>
      </p:sp>
      <p:sp>
        <p:nvSpPr>
          <p:cNvPr id="6" name="Slide Number Placeholder 5"/>
          <p:cNvSpPr>
            <a:spLocks noGrp="1"/>
          </p:cNvSpPr>
          <p:nvPr>
            <p:ph type="sldNum" sz="quarter" idx="12"/>
          </p:nvPr>
        </p:nvSpPr>
        <p:spPr/>
        <p:txBody>
          <a:bodyPr rtlCol="0"/>
          <a:lstStyle/>
          <a:p>
            <a:pPr rtl="0"/>
            <a:fld id="{DA60BA0E-20D0-4E7C-B286-26C960A6788F}" type="slidenum">
              <a:rPr lang="en-GB" noProof="0" smtClean="0"/>
              <a:t>‹#›</a:t>
            </a:fld>
            <a:endParaRPr lang="en-GB" noProof="0"/>
          </a:p>
        </p:txBody>
      </p:sp>
    </p:spTree>
    <p:extLst>
      <p:ext uri="{BB962C8B-B14F-4D97-AF65-F5344CB8AC3E}">
        <p14:creationId xmlns:p14="http://schemas.microsoft.com/office/powerpoint/2010/main" val="2358978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ection Header">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2" name="Group 11"/>
          <p:cNvGrpSpPr/>
          <p:nvPr/>
        </p:nvGrpSpPr>
        <p:grpSpPr>
          <a:xfrm>
            <a:off x="1620" y="0"/>
            <a:ext cx="12188952" cy="6858000"/>
            <a:chOff x="1620" y="0"/>
            <a:chExt cx="12188952" cy="6858000"/>
          </a:xfrm>
        </p:grpSpPr>
        <p:sp>
          <p:nvSpPr>
            <p:cNvPr id="4" name="Rectangle 3"/>
            <p:cNvSpPr/>
            <p:nvPr/>
          </p:nvSpPr>
          <p:spPr>
            <a:xfrm>
              <a:off x="1620" y="0"/>
              <a:ext cx="12188952" cy="6858000"/>
            </a:xfrm>
            <a:prstGeom prst="rect">
              <a:avLst/>
            </a:prstGeom>
            <a:gradFill flip="none" rotWithShape="1">
              <a:gsLst>
                <a:gs pos="0">
                  <a:schemeClr val="accent1">
                    <a:lumMod val="50000"/>
                  </a:schemeClr>
                </a:gs>
                <a:gs pos="58000">
                  <a:schemeClr val="accent1">
                    <a:lumMod val="40000"/>
                    <a:lumOff val="60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en-GB" noProof="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8818" y="0"/>
              <a:ext cx="4591594" cy="6858000"/>
            </a:xfrm>
            <a:prstGeom prst="rect">
              <a:avLst/>
            </a:prstGeom>
          </p:spPr>
        </p:pic>
        <p:sp>
          <p:nvSpPr>
            <p:cNvPr id="11" name="Rectangle 10"/>
            <p:cNvSpPr/>
            <p:nvPr/>
          </p:nvSpPr>
          <p:spPr>
            <a:xfrm>
              <a:off x="7481252" y="0"/>
              <a:ext cx="13716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b="0" noProof="0">
                <a:solidFill>
                  <a:schemeClr val="tx2"/>
                </a:solidFill>
              </a:endParaRPr>
            </a:p>
          </p:txBody>
        </p:sp>
      </p:grpSp>
      <p:pic>
        <p:nvPicPr>
          <p:cNvPr id="5" name="Picture 4" descr="Stack of book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8818" y="0"/>
            <a:ext cx="4591594" cy="6858000"/>
          </a:xfrm>
          <a:prstGeom prst="rect">
            <a:avLst/>
          </a:prstGeom>
        </p:spPr>
      </p:pic>
      <p:sp>
        <p:nvSpPr>
          <p:cNvPr id="7" name="Title 1"/>
          <p:cNvSpPr>
            <a:spLocks noGrp="1"/>
          </p:cNvSpPr>
          <p:nvPr>
            <p:ph type="ctrTitle"/>
          </p:nvPr>
        </p:nvSpPr>
        <p:spPr>
          <a:xfrm>
            <a:off x="237149" y="1498601"/>
            <a:ext cx="7008574" cy="3298825"/>
          </a:xfrm>
        </p:spPr>
        <p:txBody>
          <a:bodyPr rtlCol="0">
            <a:normAutofit/>
          </a:bodyPr>
          <a:lstStyle>
            <a:lvl1pPr algn="l">
              <a:lnSpc>
                <a:spcPct val="90000"/>
              </a:lnSpc>
              <a:defRPr sz="5400" b="0" cap="none" spc="0" baseline="0">
                <a:ln w="0"/>
                <a:solidFill>
                  <a:schemeClr val="tx2"/>
                </a:solidFill>
                <a:effectLst/>
              </a:defRPr>
            </a:lvl1pPr>
          </a:lstStyle>
          <a:p>
            <a:pPr rtl="0"/>
            <a:r>
              <a:rPr lang="en-US" noProof="0"/>
              <a:t>Click to edit Master title style</a:t>
            </a:r>
            <a:endParaRPr lang="en-GB" noProof="0"/>
          </a:p>
        </p:txBody>
      </p:sp>
      <p:sp>
        <p:nvSpPr>
          <p:cNvPr id="8" name="Subtitle 2"/>
          <p:cNvSpPr>
            <a:spLocks noGrp="1"/>
          </p:cNvSpPr>
          <p:nvPr>
            <p:ph type="subTitle" idx="1"/>
          </p:nvPr>
        </p:nvSpPr>
        <p:spPr>
          <a:xfrm>
            <a:off x="237149" y="4927600"/>
            <a:ext cx="7008574" cy="1244600"/>
          </a:xfrm>
        </p:spPr>
        <p:txBody>
          <a:bodyPr rtlCol="0">
            <a:normAutofit/>
          </a:bodyPr>
          <a:lstStyle>
            <a:lvl1pPr marL="0" indent="0" algn="l">
              <a:spcBef>
                <a:spcPts val="0"/>
              </a:spcBef>
              <a:buNone/>
              <a:defRPr sz="2800" b="0" cap="none" spc="0">
                <a:ln w="0"/>
                <a:solidFill>
                  <a:schemeClr val="accent2">
                    <a:lumMod val="50000"/>
                  </a:schemeClr>
                </a:solidFill>
                <a:effectLst/>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pPr rtl="0"/>
            <a:r>
              <a:rPr lang="en-US" noProof="0"/>
              <a:t>Click to edit Master subtitle style</a:t>
            </a:r>
            <a:endParaRPr lang="en-GB" noProof="0"/>
          </a:p>
        </p:txBody>
      </p:sp>
      <p:sp>
        <p:nvSpPr>
          <p:cNvPr id="2" name="Date Placeholder 1"/>
          <p:cNvSpPr>
            <a:spLocks noGrp="1"/>
          </p:cNvSpPr>
          <p:nvPr>
            <p:ph type="dt" sz="half" idx="10"/>
          </p:nvPr>
        </p:nvSpPr>
        <p:spPr/>
        <p:txBody>
          <a:bodyPr rtlCol="0"/>
          <a:lstStyle/>
          <a:p>
            <a:pPr rtl="0"/>
            <a:fld id="{08EA3A42-168A-445B-9607-AB5CB394CD11}" type="datetime1">
              <a:rPr lang="en-GB" noProof="0" smtClean="0"/>
              <a:t>24/03/2025</a:t>
            </a:fld>
            <a:endParaRPr lang="en-GB" noProof="0"/>
          </a:p>
        </p:txBody>
      </p:sp>
      <p:sp>
        <p:nvSpPr>
          <p:cNvPr id="3" name="Footer Placeholder 2"/>
          <p:cNvSpPr>
            <a:spLocks noGrp="1"/>
          </p:cNvSpPr>
          <p:nvPr>
            <p:ph type="ftr" sz="quarter" idx="11"/>
          </p:nvPr>
        </p:nvSpPr>
        <p:spPr/>
        <p:txBody>
          <a:bodyPr rtlCol="0"/>
          <a:lstStyle/>
          <a:p>
            <a:pPr rtl="0"/>
            <a:r>
              <a:rPr lang="en-GB" noProof="0"/>
              <a:t>Add a footer</a:t>
            </a:r>
          </a:p>
        </p:txBody>
      </p:sp>
      <p:sp>
        <p:nvSpPr>
          <p:cNvPr id="9" name="Slide Number Placeholder 8"/>
          <p:cNvSpPr>
            <a:spLocks noGrp="1"/>
          </p:cNvSpPr>
          <p:nvPr>
            <p:ph type="sldNum" sz="quarter" idx="12"/>
          </p:nvPr>
        </p:nvSpPr>
        <p:spPr/>
        <p:txBody>
          <a:bodyPr rtlCol="0"/>
          <a:lstStyle/>
          <a:p>
            <a:pPr rtl="0"/>
            <a:fld id="{EB37DED6-D4C7-42EE-AB49-D2E39E64FDE4}" type="slidenum">
              <a:rPr lang="en-GB" noProof="0" smtClean="0"/>
              <a:pPr/>
              <a:t>‹#›</a:t>
            </a:fld>
            <a:endParaRPr lang="en-GB" noProof="0"/>
          </a:p>
        </p:txBody>
      </p:sp>
    </p:spTree>
    <p:extLst>
      <p:ext uri="{BB962C8B-B14F-4D97-AF65-F5344CB8AC3E}">
        <p14:creationId xmlns:p14="http://schemas.microsoft.com/office/powerpoint/2010/main" val="7272354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a:p>
        </p:txBody>
      </p:sp>
      <p:sp>
        <p:nvSpPr>
          <p:cNvPr id="3" name="Content Placeholder 2"/>
          <p:cNvSpPr>
            <a:spLocks noGrp="1"/>
          </p:cNvSpPr>
          <p:nvPr>
            <p:ph sz="half" idx="1" hasCustomPrompt="1"/>
          </p:nvPr>
        </p:nvSpPr>
        <p:spPr>
          <a:xfrm>
            <a:off x="1117309" y="1701800"/>
            <a:ext cx="4977104" cy="4470400"/>
          </a:xfrm>
        </p:spPr>
        <p:txBody>
          <a:bodyPr rtlCol="0">
            <a:normAutofit/>
          </a:bodyPr>
          <a:lstStyle>
            <a:lvl1pPr>
              <a:defRPr sz="2400"/>
            </a:lvl1pPr>
            <a:lvl2pPr>
              <a:defRPr sz="20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Content Placeholder 3"/>
          <p:cNvSpPr>
            <a:spLocks noGrp="1"/>
          </p:cNvSpPr>
          <p:nvPr>
            <p:ph sz="half" idx="2" hasCustomPrompt="1"/>
          </p:nvPr>
        </p:nvSpPr>
        <p:spPr>
          <a:xfrm>
            <a:off x="6297559" y="1701800"/>
            <a:ext cx="4977104" cy="4470400"/>
          </a:xfrm>
        </p:spPr>
        <p:txBody>
          <a:bodyPr rtlCol="0">
            <a:normAutofit/>
          </a:bodyPr>
          <a:lstStyle>
            <a:lvl1pPr>
              <a:defRPr sz="2400"/>
            </a:lvl1pPr>
            <a:lvl2pPr>
              <a:defRPr sz="20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5" name="Date Placeholder 4"/>
          <p:cNvSpPr>
            <a:spLocks noGrp="1"/>
          </p:cNvSpPr>
          <p:nvPr>
            <p:ph type="dt" sz="half" idx="10"/>
          </p:nvPr>
        </p:nvSpPr>
        <p:spPr/>
        <p:txBody>
          <a:bodyPr rtlCol="0"/>
          <a:lstStyle/>
          <a:p>
            <a:pPr rtl="0"/>
            <a:fld id="{043FBD2C-B6EB-4365-9354-3322AC7AA177}" type="datetime1">
              <a:rPr lang="en-GB" noProof="0" smtClean="0"/>
              <a:t>24/03/2025</a:t>
            </a:fld>
            <a:endParaRPr lang="en-GB" noProof="0"/>
          </a:p>
        </p:txBody>
      </p:sp>
      <p:sp>
        <p:nvSpPr>
          <p:cNvPr id="6" name="Footer Placeholder 5"/>
          <p:cNvSpPr>
            <a:spLocks noGrp="1"/>
          </p:cNvSpPr>
          <p:nvPr>
            <p:ph type="ftr" sz="quarter" idx="11"/>
          </p:nvPr>
        </p:nvSpPr>
        <p:spPr/>
        <p:txBody>
          <a:bodyPr rtlCol="0"/>
          <a:lstStyle/>
          <a:p>
            <a:pPr rtl="0"/>
            <a:r>
              <a:rPr lang="en-GB" noProof="0"/>
              <a:t>Add a footer</a:t>
            </a:r>
          </a:p>
        </p:txBody>
      </p:sp>
      <p:sp>
        <p:nvSpPr>
          <p:cNvPr id="7" name="Slide Number Placeholder 6"/>
          <p:cNvSpPr>
            <a:spLocks noGrp="1"/>
          </p:cNvSpPr>
          <p:nvPr>
            <p:ph type="sldNum" sz="quarter" idx="12"/>
          </p:nvPr>
        </p:nvSpPr>
        <p:spPr/>
        <p:txBody>
          <a:bodyPr rtlCol="0"/>
          <a:lstStyle/>
          <a:p>
            <a:pPr rtl="0"/>
            <a:fld id="{EB37DED6-D4C7-42EE-AB49-D2E39E64FDE4}" type="slidenum">
              <a:rPr lang="en-GB" noProof="0" smtClean="0"/>
              <a:t>‹#›</a:t>
            </a:fld>
            <a:endParaRPr lang="en-GB" noProof="0"/>
          </a:p>
        </p:txBody>
      </p:sp>
    </p:spTree>
    <p:extLst>
      <p:ext uri="{BB962C8B-B14F-4D97-AF65-F5344CB8AC3E}">
        <p14:creationId xmlns:p14="http://schemas.microsoft.com/office/powerpoint/2010/main" val="2701748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lvl1pPr>
              <a:defRPr/>
            </a:lvl1pPr>
          </a:lstStyle>
          <a:p>
            <a:pPr rtl="0"/>
            <a:r>
              <a:rPr lang="en-US" noProof="0"/>
              <a:t>Click to edit Master title style</a:t>
            </a:r>
            <a:endParaRPr lang="en-GB" noProof="0"/>
          </a:p>
        </p:txBody>
      </p:sp>
      <p:sp>
        <p:nvSpPr>
          <p:cNvPr id="3" name="Text Placeholder 2"/>
          <p:cNvSpPr>
            <a:spLocks noGrp="1"/>
          </p:cNvSpPr>
          <p:nvPr>
            <p:ph type="body" idx="1" hasCustomPrompt="1"/>
          </p:nvPr>
        </p:nvSpPr>
        <p:spPr>
          <a:xfrm>
            <a:off x="1121372" y="1608836"/>
            <a:ext cx="4973041" cy="512064"/>
          </a:xfrm>
        </p:spPr>
        <p:txBody>
          <a:bodyPr rtlCol="0"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rtl="0"/>
            <a:r>
              <a:rPr lang="en-GB" noProof="0"/>
              <a:t>Click to edit Master text styles</a:t>
            </a:r>
          </a:p>
        </p:txBody>
      </p:sp>
      <p:sp>
        <p:nvSpPr>
          <p:cNvPr id="4" name="Content Placeholder 3"/>
          <p:cNvSpPr>
            <a:spLocks noGrp="1"/>
          </p:cNvSpPr>
          <p:nvPr>
            <p:ph sz="half" idx="2" hasCustomPrompt="1"/>
          </p:nvPr>
        </p:nvSpPr>
        <p:spPr>
          <a:xfrm>
            <a:off x="1117309" y="2209800"/>
            <a:ext cx="4977104" cy="3962400"/>
          </a:xfrm>
        </p:spPr>
        <p:txBody>
          <a:bodyPr rtlCol="0">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5" name="Text Placeholder 4"/>
          <p:cNvSpPr>
            <a:spLocks noGrp="1"/>
          </p:cNvSpPr>
          <p:nvPr>
            <p:ph type="body" sz="quarter" idx="3" hasCustomPrompt="1"/>
          </p:nvPr>
        </p:nvSpPr>
        <p:spPr>
          <a:xfrm>
            <a:off x="6301622" y="1608836"/>
            <a:ext cx="4973041" cy="512064"/>
          </a:xfrm>
        </p:spPr>
        <p:txBody>
          <a:bodyPr rtlCol="0"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rtl="0"/>
            <a:r>
              <a:rPr lang="en-GB" noProof="0"/>
              <a:t>Click to edit Master text styles</a:t>
            </a:r>
          </a:p>
        </p:txBody>
      </p:sp>
      <p:sp>
        <p:nvSpPr>
          <p:cNvPr id="6" name="Content Placeholder 5"/>
          <p:cNvSpPr>
            <a:spLocks noGrp="1"/>
          </p:cNvSpPr>
          <p:nvPr>
            <p:ph sz="quarter" idx="4" hasCustomPrompt="1"/>
          </p:nvPr>
        </p:nvSpPr>
        <p:spPr>
          <a:xfrm>
            <a:off x="6297559" y="2209800"/>
            <a:ext cx="4977104" cy="3962400"/>
          </a:xfrm>
        </p:spPr>
        <p:txBody>
          <a:bodyPr rtlCol="0">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7" name="Date Placeholder 6"/>
          <p:cNvSpPr>
            <a:spLocks noGrp="1"/>
          </p:cNvSpPr>
          <p:nvPr>
            <p:ph type="dt" sz="half" idx="10"/>
          </p:nvPr>
        </p:nvSpPr>
        <p:spPr/>
        <p:txBody>
          <a:bodyPr rtlCol="0"/>
          <a:lstStyle/>
          <a:p>
            <a:pPr rtl="0"/>
            <a:fld id="{9276E86A-7D53-4E9D-82A0-608CC8E78F72}" type="datetime1">
              <a:rPr lang="en-GB" noProof="0" smtClean="0"/>
              <a:t>24/03/2025</a:t>
            </a:fld>
            <a:endParaRPr lang="en-GB" noProof="0"/>
          </a:p>
        </p:txBody>
      </p:sp>
      <p:sp>
        <p:nvSpPr>
          <p:cNvPr id="8" name="Footer Placeholder 7"/>
          <p:cNvSpPr>
            <a:spLocks noGrp="1"/>
          </p:cNvSpPr>
          <p:nvPr>
            <p:ph type="ftr" sz="quarter" idx="11"/>
          </p:nvPr>
        </p:nvSpPr>
        <p:spPr/>
        <p:txBody>
          <a:bodyPr rtlCol="0"/>
          <a:lstStyle/>
          <a:p>
            <a:pPr rtl="0"/>
            <a:r>
              <a:rPr lang="en-GB" noProof="0"/>
              <a:t>Add a footer</a:t>
            </a:r>
          </a:p>
        </p:txBody>
      </p:sp>
      <p:sp>
        <p:nvSpPr>
          <p:cNvPr id="9" name="Slide Number Placeholder 8"/>
          <p:cNvSpPr>
            <a:spLocks noGrp="1"/>
          </p:cNvSpPr>
          <p:nvPr>
            <p:ph type="sldNum" sz="quarter" idx="12"/>
          </p:nvPr>
        </p:nvSpPr>
        <p:spPr/>
        <p:txBody>
          <a:bodyPr rtlCol="0"/>
          <a:lstStyle/>
          <a:p>
            <a:pPr rtl="0"/>
            <a:fld id="{EB37DED6-D4C7-42EE-AB49-D2E39E64FDE4}" type="slidenum">
              <a:rPr lang="en-GB" noProof="0" smtClean="0"/>
              <a:t>‹#›</a:t>
            </a:fld>
            <a:endParaRPr lang="en-GB" noProof="0"/>
          </a:p>
        </p:txBody>
      </p:sp>
    </p:spTree>
    <p:extLst>
      <p:ext uri="{BB962C8B-B14F-4D97-AF65-F5344CB8AC3E}">
        <p14:creationId xmlns:p14="http://schemas.microsoft.com/office/powerpoint/2010/main" val="147465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a:p>
        </p:txBody>
      </p:sp>
      <p:sp>
        <p:nvSpPr>
          <p:cNvPr id="3" name="Date Placeholder 2"/>
          <p:cNvSpPr>
            <a:spLocks noGrp="1"/>
          </p:cNvSpPr>
          <p:nvPr>
            <p:ph type="dt" sz="half" idx="10"/>
          </p:nvPr>
        </p:nvSpPr>
        <p:spPr/>
        <p:txBody>
          <a:bodyPr rtlCol="0"/>
          <a:lstStyle/>
          <a:p>
            <a:pPr rtl="0"/>
            <a:fld id="{2422CAE1-1871-4347-B8CB-A63C38D88441}" type="datetime1">
              <a:rPr lang="en-GB" noProof="0" smtClean="0"/>
              <a:t>24/03/2025</a:t>
            </a:fld>
            <a:endParaRPr lang="en-GB" noProof="0"/>
          </a:p>
        </p:txBody>
      </p:sp>
      <p:sp>
        <p:nvSpPr>
          <p:cNvPr id="4" name="Footer Placeholder 3"/>
          <p:cNvSpPr>
            <a:spLocks noGrp="1"/>
          </p:cNvSpPr>
          <p:nvPr>
            <p:ph type="ftr" sz="quarter" idx="11"/>
          </p:nvPr>
        </p:nvSpPr>
        <p:spPr/>
        <p:txBody>
          <a:bodyPr rtlCol="0"/>
          <a:lstStyle/>
          <a:p>
            <a:pPr rtl="0"/>
            <a:r>
              <a:rPr lang="en-GB" noProof="0"/>
              <a:t>Add a footer</a:t>
            </a:r>
          </a:p>
        </p:txBody>
      </p:sp>
      <p:sp>
        <p:nvSpPr>
          <p:cNvPr id="5" name="Slide Number Placeholder 4"/>
          <p:cNvSpPr>
            <a:spLocks noGrp="1"/>
          </p:cNvSpPr>
          <p:nvPr>
            <p:ph type="sldNum" sz="quarter" idx="12"/>
          </p:nvPr>
        </p:nvSpPr>
        <p:spPr/>
        <p:txBody>
          <a:bodyPr rtlCol="0"/>
          <a:lstStyle/>
          <a:p>
            <a:pPr rtl="0"/>
            <a:fld id="{EB37DED6-D4C7-42EE-AB49-D2E39E64FDE4}" type="slidenum">
              <a:rPr lang="en-GB" noProof="0" smtClean="0"/>
              <a:t>‹#›</a:t>
            </a:fld>
            <a:endParaRPr lang="en-GB" noProof="0"/>
          </a:p>
        </p:txBody>
      </p:sp>
    </p:spTree>
    <p:extLst>
      <p:ext uri="{BB962C8B-B14F-4D97-AF65-F5344CB8AC3E}">
        <p14:creationId xmlns:p14="http://schemas.microsoft.com/office/powerpoint/2010/main" val="1810248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rtlCol="0"/>
          <a:lstStyle/>
          <a:p>
            <a:pPr rtl="0"/>
            <a:fld id="{E57CF2CB-D5E9-4642-9BBA-9150A337CB2C}" type="datetime1">
              <a:rPr lang="en-GB" noProof="0" smtClean="0"/>
              <a:t>24/03/2025</a:t>
            </a:fld>
            <a:endParaRPr lang="en-GB" noProof="0"/>
          </a:p>
        </p:txBody>
      </p:sp>
      <p:sp>
        <p:nvSpPr>
          <p:cNvPr id="3" name="Footer Placeholder 2"/>
          <p:cNvSpPr>
            <a:spLocks noGrp="1"/>
          </p:cNvSpPr>
          <p:nvPr>
            <p:ph type="ftr" sz="quarter" idx="11"/>
          </p:nvPr>
        </p:nvSpPr>
        <p:spPr/>
        <p:txBody>
          <a:bodyPr rtlCol="0"/>
          <a:lstStyle/>
          <a:p>
            <a:pPr rtl="0"/>
            <a:r>
              <a:rPr lang="en-GB" noProof="0"/>
              <a:t>Add a footer</a:t>
            </a:r>
          </a:p>
        </p:txBody>
      </p:sp>
      <p:sp>
        <p:nvSpPr>
          <p:cNvPr id="4" name="Slide Number Placeholder 3"/>
          <p:cNvSpPr>
            <a:spLocks noGrp="1"/>
          </p:cNvSpPr>
          <p:nvPr>
            <p:ph type="sldNum" sz="quarter" idx="12"/>
          </p:nvPr>
        </p:nvSpPr>
        <p:spPr/>
        <p:txBody>
          <a:bodyPr rtlCol="0"/>
          <a:lstStyle/>
          <a:p>
            <a:pPr rtl="0"/>
            <a:fld id="{EB37DED6-D4C7-42EE-AB49-D2E39E64FDE4}" type="slidenum">
              <a:rPr lang="en-GB" noProof="0" smtClean="0"/>
              <a:t>‹#›</a:t>
            </a:fld>
            <a:endParaRPr lang="en-GB" noProof="0"/>
          </a:p>
        </p:txBody>
      </p:sp>
    </p:spTree>
    <p:extLst>
      <p:ext uri="{BB962C8B-B14F-4D97-AF65-F5344CB8AC3E}">
        <p14:creationId xmlns:p14="http://schemas.microsoft.com/office/powerpoint/2010/main" val="664484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3961368" y="0"/>
            <a:ext cx="7922736"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en-GB" noProof="0"/>
          </a:p>
        </p:txBody>
      </p:sp>
      <p:sp>
        <p:nvSpPr>
          <p:cNvPr id="2" name="Title 1"/>
          <p:cNvSpPr>
            <a:spLocks noGrp="1"/>
          </p:cNvSpPr>
          <p:nvPr>
            <p:ph type="title"/>
          </p:nvPr>
        </p:nvSpPr>
        <p:spPr>
          <a:xfrm>
            <a:off x="455612" y="1701800"/>
            <a:ext cx="3351927" cy="2844800"/>
          </a:xfrm>
        </p:spPr>
        <p:txBody>
          <a:bodyPr rtlCol="0" anchor="b">
            <a:normAutofit/>
          </a:bodyPr>
          <a:lstStyle>
            <a:lvl1pPr algn="l">
              <a:defRPr sz="2000" b="1">
                <a:effectLst/>
              </a:defRPr>
            </a:lvl1pPr>
          </a:lstStyle>
          <a:p>
            <a:pPr rtl="0"/>
            <a:r>
              <a:rPr lang="en-US" noProof="0"/>
              <a:t>Click to edit Master title style</a:t>
            </a:r>
            <a:endParaRPr lang="en-GB" noProof="0"/>
          </a:p>
        </p:txBody>
      </p:sp>
      <p:sp>
        <p:nvSpPr>
          <p:cNvPr id="3" name="Content Placeholder 2"/>
          <p:cNvSpPr>
            <a:spLocks noGrp="1"/>
          </p:cNvSpPr>
          <p:nvPr>
            <p:ph idx="1" hasCustomPrompt="1"/>
          </p:nvPr>
        </p:nvSpPr>
        <p:spPr>
          <a:xfrm>
            <a:off x="4469236" y="482600"/>
            <a:ext cx="6805427" cy="5892800"/>
          </a:xfrm>
        </p:spPr>
        <p:txBody>
          <a:bodyPr rtlCol="0">
            <a:normAutofit/>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Text Placeholder 3"/>
          <p:cNvSpPr>
            <a:spLocks noGrp="1"/>
          </p:cNvSpPr>
          <p:nvPr>
            <p:ph type="body" sz="half" idx="2" hasCustomPrompt="1"/>
          </p:nvPr>
        </p:nvSpPr>
        <p:spPr>
          <a:xfrm>
            <a:off x="455612" y="4648200"/>
            <a:ext cx="3351927" cy="1727200"/>
          </a:xfrm>
        </p:spPr>
        <p:txBody>
          <a:bodyPr rtlCol="0">
            <a:normAutofit/>
          </a:bodyPr>
          <a:lstStyle>
            <a:lvl1pPr marL="0" indent="0">
              <a:spcBef>
                <a:spcPts val="120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rtl="0"/>
            <a:r>
              <a:rPr lang="en-GB" noProof="0"/>
              <a:t>Click to edit Master text styles</a:t>
            </a:r>
          </a:p>
        </p:txBody>
      </p:sp>
      <p:sp>
        <p:nvSpPr>
          <p:cNvPr id="5" name="Date Placeholder 4"/>
          <p:cNvSpPr>
            <a:spLocks noGrp="1"/>
          </p:cNvSpPr>
          <p:nvPr>
            <p:ph type="dt" sz="half" idx="10"/>
          </p:nvPr>
        </p:nvSpPr>
        <p:spPr/>
        <p:txBody>
          <a:bodyPr rtlCol="0"/>
          <a:lstStyle/>
          <a:p>
            <a:pPr rtl="0"/>
            <a:fld id="{052A016A-1FF9-4283-9E6E-12A3CBF89DA5}" type="datetime1">
              <a:rPr lang="en-GB" noProof="0" smtClean="0"/>
              <a:t>24/03/2025</a:t>
            </a:fld>
            <a:endParaRPr lang="en-GB" noProof="0"/>
          </a:p>
        </p:txBody>
      </p:sp>
      <p:sp>
        <p:nvSpPr>
          <p:cNvPr id="6" name="Footer Placeholder 5"/>
          <p:cNvSpPr>
            <a:spLocks noGrp="1"/>
          </p:cNvSpPr>
          <p:nvPr>
            <p:ph type="ftr" sz="quarter" idx="11"/>
          </p:nvPr>
        </p:nvSpPr>
        <p:spPr/>
        <p:txBody>
          <a:bodyPr rtlCol="0"/>
          <a:lstStyle/>
          <a:p>
            <a:pPr rtl="0"/>
            <a:r>
              <a:rPr lang="en-GB" noProof="0"/>
              <a:t>Add a footer</a:t>
            </a:r>
          </a:p>
        </p:txBody>
      </p:sp>
      <p:sp>
        <p:nvSpPr>
          <p:cNvPr id="7" name="Slide Number Placeholder 6"/>
          <p:cNvSpPr>
            <a:spLocks noGrp="1"/>
          </p:cNvSpPr>
          <p:nvPr>
            <p:ph type="sldNum" sz="quarter" idx="12"/>
          </p:nvPr>
        </p:nvSpPr>
        <p:spPr/>
        <p:txBody>
          <a:bodyPr rtlCol="0"/>
          <a:lstStyle/>
          <a:p>
            <a:pPr rtl="0"/>
            <a:fld id="{2DFBB78A-01B4-41F2-96B0-677A4A282832}" type="slidenum">
              <a:rPr lang="en-GB" noProof="0" smtClean="0"/>
              <a:t>‹#›</a:t>
            </a:fld>
            <a:endParaRPr lang="en-GB" noProof="0"/>
          </a:p>
        </p:txBody>
      </p:sp>
    </p:spTree>
    <p:extLst>
      <p:ext uri="{BB962C8B-B14F-4D97-AF65-F5344CB8AC3E}">
        <p14:creationId xmlns:p14="http://schemas.microsoft.com/office/powerpoint/2010/main" val="280129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2082258" y="0"/>
            <a:ext cx="802431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en-GB" noProof="0"/>
          </a:p>
        </p:txBody>
      </p:sp>
      <p:sp>
        <p:nvSpPr>
          <p:cNvPr id="2" name="Title 1"/>
          <p:cNvSpPr>
            <a:spLocks noGrp="1"/>
          </p:cNvSpPr>
          <p:nvPr>
            <p:ph type="title"/>
          </p:nvPr>
        </p:nvSpPr>
        <p:spPr>
          <a:xfrm>
            <a:off x="2437765" y="4800600"/>
            <a:ext cx="7313295" cy="762000"/>
          </a:xfrm>
        </p:spPr>
        <p:txBody>
          <a:bodyPr rtlCol="0" anchor="b">
            <a:normAutofit/>
          </a:bodyPr>
          <a:lstStyle>
            <a:lvl1pPr algn="l">
              <a:defRPr sz="2000" b="1">
                <a:effectLst/>
              </a:defRPr>
            </a:lvl1pPr>
          </a:lstStyle>
          <a:p>
            <a:pPr rtl="0"/>
            <a:r>
              <a:rPr lang="en-US" noProof="0"/>
              <a:t>Click to edit Master title style</a:t>
            </a:r>
            <a:endParaRPr lang="en-GB" noProof="0"/>
          </a:p>
        </p:txBody>
      </p:sp>
      <p:sp>
        <p:nvSpPr>
          <p:cNvPr id="3" name="Picture Placeholder 2" descr="An empty placeholder to add an image. Click on the placeholder and select the image that you wish to add"/>
          <p:cNvSpPr>
            <a:spLocks noGrp="1"/>
          </p:cNvSpPr>
          <p:nvPr>
            <p:ph type="pic" idx="1"/>
          </p:nvPr>
        </p:nvSpPr>
        <p:spPr>
          <a:xfrm>
            <a:off x="2437765" y="279401"/>
            <a:ext cx="7313295" cy="4448175"/>
          </a:xfrm>
        </p:spPr>
        <p:txBody>
          <a:bodyPr rtlCol="0">
            <a:normAutofit/>
          </a:bodyPr>
          <a:lstStyle>
            <a:lvl1pPr marL="0" indent="0">
              <a:buNone/>
              <a:defRPr sz="28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pPr rtl="0"/>
            <a:r>
              <a:rPr lang="en-US" noProof="0"/>
              <a:t>Click icon to add picture</a:t>
            </a:r>
            <a:endParaRPr lang="en-GB" noProof="0"/>
          </a:p>
        </p:txBody>
      </p:sp>
      <p:sp>
        <p:nvSpPr>
          <p:cNvPr id="4" name="Text Placeholder 3"/>
          <p:cNvSpPr>
            <a:spLocks noGrp="1"/>
          </p:cNvSpPr>
          <p:nvPr>
            <p:ph type="body" sz="half" idx="2" hasCustomPrompt="1"/>
          </p:nvPr>
        </p:nvSpPr>
        <p:spPr>
          <a:xfrm>
            <a:off x="2437765" y="5562600"/>
            <a:ext cx="7313295" cy="812800"/>
          </a:xfrm>
        </p:spPr>
        <p:txBody>
          <a:bodyPr rtlCol="0">
            <a:normAutofit/>
          </a:bodyPr>
          <a:lstStyle>
            <a:lvl1pPr marL="0" indent="0">
              <a:spcBef>
                <a:spcPts val="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rtl="0"/>
            <a:r>
              <a:rPr lang="en-GB" noProof="0"/>
              <a:t>Click to edit Master text styles</a:t>
            </a:r>
          </a:p>
        </p:txBody>
      </p:sp>
      <p:sp>
        <p:nvSpPr>
          <p:cNvPr id="5" name="Date Placeholder 4"/>
          <p:cNvSpPr>
            <a:spLocks noGrp="1"/>
          </p:cNvSpPr>
          <p:nvPr>
            <p:ph type="dt" sz="half" idx="10"/>
          </p:nvPr>
        </p:nvSpPr>
        <p:spPr/>
        <p:txBody>
          <a:bodyPr rtlCol="0"/>
          <a:lstStyle/>
          <a:p>
            <a:pPr rtl="0"/>
            <a:fld id="{8BEF5D60-0ABF-445E-9B0C-42550D988722}" type="datetime1">
              <a:rPr lang="en-GB" noProof="0" smtClean="0"/>
              <a:t>24/03/2025</a:t>
            </a:fld>
            <a:endParaRPr lang="en-GB" noProof="0"/>
          </a:p>
        </p:txBody>
      </p:sp>
      <p:sp>
        <p:nvSpPr>
          <p:cNvPr id="6" name="Footer Placeholder 5"/>
          <p:cNvSpPr>
            <a:spLocks noGrp="1"/>
          </p:cNvSpPr>
          <p:nvPr>
            <p:ph type="ftr" sz="quarter" idx="11"/>
          </p:nvPr>
        </p:nvSpPr>
        <p:spPr/>
        <p:txBody>
          <a:bodyPr rtlCol="0"/>
          <a:lstStyle/>
          <a:p>
            <a:pPr rtl="0"/>
            <a:r>
              <a:rPr lang="en-GB" noProof="0"/>
              <a:t>Add a footer</a:t>
            </a:r>
          </a:p>
        </p:txBody>
      </p:sp>
      <p:sp>
        <p:nvSpPr>
          <p:cNvPr id="7" name="Slide Number Placeholder 6"/>
          <p:cNvSpPr>
            <a:spLocks noGrp="1"/>
          </p:cNvSpPr>
          <p:nvPr>
            <p:ph type="sldNum" sz="quarter" idx="12"/>
          </p:nvPr>
        </p:nvSpPr>
        <p:spPr/>
        <p:txBody>
          <a:bodyPr rtlCol="0"/>
          <a:lstStyle/>
          <a:p>
            <a:pPr rtl="0"/>
            <a:fld id="{2DFBB78A-01B4-41F2-96B0-677A4A282832}" type="slidenum">
              <a:rPr lang="en-GB" noProof="0" smtClean="0"/>
              <a:t>‹#›</a:t>
            </a:fld>
            <a:endParaRPr lang="en-GB" noProof="0"/>
          </a:p>
        </p:txBody>
      </p:sp>
    </p:spTree>
    <p:extLst>
      <p:ext uri="{BB962C8B-B14F-4D97-AF65-F5344CB8AC3E}">
        <p14:creationId xmlns:p14="http://schemas.microsoft.com/office/powerpoint/2010/main" val="1478196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a:p>
        </p:txBody>
      </p:sp>
      <p:sp>
        <p:nvSpPr>
          <p:cNvPr id="3" name="Vertical Text Placeholder 2"/>
          <p:cNvSpPr>
            <a:spLocks noGrp="1"/>
          </p:cNvSpPr>
          <p:nvPr>
            <p:ph type="body" orient="vert" idx="1" hasCustomPrompt="1"/>
          </p:nvPr>
        </p:nvSpPr>
        <p:spPr/>
        <p:txBody>
          <a:bodyPr vert="eaVert"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Date Placeholder 3"/>
          <p:cNvSpPr>
            <a:spLocks noGrp="1"/>
          </p:cNvSpPr>
          <p:nvPr>
            <p:ph type="dt" sz="half" idx="10"/>
          </p:nvPr>
        </p:nvSpPr>
        <p:spPr/>
        <p:txBody>
          <a:bodyPr rtlCol="0"/>
          <a:lstStyle/>
          <a:p>
            <a:pPr rtl="0"/>
            <a:fld id="{12E288F3-9D2E-426F-9BA9-63166ABCA933}" type="datetime1">
              <a:rPr lang="en-GB" noProof="0" smtClean="0"/>
              <a:t>24/03/2025</a:t>
            </a:fld>
            <a:endParaRPr lang="en-GB" noProof="0"/>
          </a:p>
        </p:txBody>
      </p:sp>
      <p:sp>
        <p:nvSpPr>
          <p:cNvPr id="5" name="Footer Placeholder 4"/>
          <p:cNvSpPr>
            <a:spLocks noGrp="1"/>
          </p:cNvSpPr>
          <p:nvPr>
            <p:ph type="ftr" sz="quarter" idx="11"/>
          </p:nvPr>
        </p:nvSpPr>
        <p:spPr/>
        <p:txBody>
          <a:bodyPr rtlCol="0"/>
          <a:lstStyle/>
          <a:p>
            <a:pPr rtl="0"/>
            <a:r>
              <a:rPr lang="en-GB" noProof="0"/>
              <a:t>Add a footer</a:t>
            </a:r>
          </a:p>
        </p:txBody>
      </p:sp>
      <p:sp>
        <p:nvSpPr>
          <p:cNvPr id="6" name="Slide Number Placeholder 5"/>
          <p:cNvSpPr>
            <a:spLocks noGrp="1"/>
          </p:cNvSpPr>
          <p:nvPr>
            <p:ph type="sldNum" sz="quarter" idx="12"/>
          </p:nvPr>
        </p:nvSpPr>
        <p:spPr/>
        <p:txBody>
          <a:bodyPr rtlCol="0"/>
          <a:lstStyle/>
          <a:p>
            <a:pPr rtl="0"/>
            <a:fld id="{591C5AD9-787D-40FA-8A4D-16A055B9AF81}" type="slidenum">
              <a:rPr lang="en-GB" noProof="0" smtClean="0"/>
              <a:t>‹#›</a:t>
            </a:fld>
            <a:endParaRPr lang="en-GB" noProof="0"/>
          </a:p>
        </p:txBody>
      </p:sp>
    </p:spTree>
    <p:extLst>
      <p:ext uri="{BB962C8B-B14F-4D97-AF65-F5344CB8AC3E}">
        <p14:creationId xmlns:p14="http://schemas.microsoft.com/office/powerpoint/2010/main" val="2960223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852633" y="274638"/>
            <a:ext cx="1422030" cy="5897561"/>
          </a:xfrm>
        </p:spPr>
        <p:txBody>
          <a:bodyPr vert="eaVert" rtlCol="0"/>
          <a:lstStyle/>
          <a:p>
            <a:pPr rtl="0"/>
            <a:r>
              <a:rPr lang="en-US" noProof="0"/>
              <a:t>Click to edit Master title style</a:t>
            </a:r>
            <a:endParaRPr lang="en-GB" noProof="0"/>
          </a:p>
        </p:txBody>
      </p:sp>
      <p:sp>
        <p:nvSpPr>
          <p:cNvPr id="3" name="Vertical Text Placeholder 2"/>
          <p:cNvSpPr>
            <a:spLocks noGrp="1"/>
          </p:cNvSpPr>
          <p:nvPr>
            <p:ph type="body" orient="vert" idx="1" hasCustomPrompt="1"/>
          </p:nvPr>
        </p:nvSpPr>
        <p:spPr>
          <a:xfrm>
            <a:off x="1117309" y="274638"/>
            <a:ext cx="8532178" cy="5897561"/>
          </a:xfrm>
        </p:spPr>
        <p:txBody>
          <a:bodyPr vert="eaVert"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Date Placeholder 3"/>
          <p:cNvSpPr>
            <a:spLocks noGrp="1"/>
          </p:cNvSpPr>
          <p:nvPr>
            <p:ph type="dt" sz="half" idx="10"/>
          </p:nvPr>
        </p:nvSpPr>
        <p:spPr/>
        <p:txBody>
          <a:bodyPr rtlCol="0"/>
          <a:lstStyle/>
          <a:p>
            <a:pPr rtl="0"/>
            <a:fld id="{BA2A6C61-4872-4C50-8220-4D48E2D0302F}" type="datetime1">
              <a:rPr lang="en-GB" noProof="0" smtClean="0"/>
              <a:t>24/03/2025</a:t>
            </a:fld>
            <a:endParaRPr lang="en-GB" noProof="0"/>
          </a:p>
        </p:txBody>
      </p:sp>
      <p:sp>
        <p:nvSpPr>
          <p:cNvPr id="5" name="Footer Placeholder 4"/>
          <p:cNvSpPr>
            <a:spLocks noGrp="1"/>
          </p:cNvSpPr>
          <p:nvPr>
            <p:ph type="ftr" sz="quarter" idx="11"/>
          </p:nvPr>
        </p:nvSpPr>
        <p:spPr/>
        <p:txBody>
          <a:bodyPr rtlCol="0"/>
          <a:lstStyle/>
          <a:p>
            <a:pPr rtl="0"/>
            <a:r>
              <a:rPr lang="en-GB" noProof="0"/>
              <a:t>Add a footer</a:t>
            </a:r>
          </a:p>
        </p:txBody>
      </p:sp>
      <p:sp>
        <p:nvSpPr>
          <p:cNvPr id="6" name="Slide Number Placeholder 5"/>
          <p:cNvSpPr>
            <a:spLocks noGrp="1"/>
          </p:cNvSpPr>
          <p:nvPr>
            <p:ph type="sldNum" sz="quarter" idx="12"/>
          </p:nvPr>
        </p:nvSpPr>
        <p:spPr/>
        <p:txBody>
          <a:bodyPr rtlCol="0"/>
          <a:lstStyle/>
          <a:p>
            <a:pPr rtl="0"/>
            <a:fld id="{591C5AD9-787D-40FA-8A4D-16A055B9AF81}" type="slidenum">
              <a:rPr lang="en-GB" noProof="0" smtClean="0"/>
              <a:t>‹#›</a:t>
            </a:fld>
            <a:endParaRPr lang="en-GB" noProof="0"/>
          </a:p>
        </p:txBody>
      </p:sp>
    </p:spTree>
    <p:extLst>
      <p:ext uri="{BB962C8B-B14F-4D97-AF65-F5344CB8AC3E}">
        <p14:creationId xmlns:p14="http://schemas.microsoft.com/office/powerpoint/2010/main" val="239825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grpSp>
        <p:nvGrpSpPr>
          <p:cNvPr id="7" name="Group 6"/>
          <p:cNvGrpSpPr/>
          <p:nvPr/>
        </p:nvGrpSpPr>
        <p:grpSpPr>
          <a:xfrm>
            <a:off x="1620" y="0"/>
            <a:ext cx="12188952" cy="6858000"/>
            <a:chOff x="1620" y="0"/>
            <a:chExt cx="12188952" cy="6858000"/>
          </a:xfrm>
        </p:grpSpPr>
        <p:sp>
          <p:nvSpPr>
            <p:cNvPr id="10" name="Rectangle 9"/>
            <p:cNvSpPr/>
            <p:nvPr/>
          </p:nvSpPr>
          <p:spPr>
            <a:xfrm>
              <a:off x="1620" y="0"/>
              <a:ext cx="12188952" cy="6858000"/>
            </a:xfrm>
            <a:prstGeom prst="rect">
              <a:avLst/>
            </a:prstGeom>
            <a:gradFill flip="none" rotWithShape="1">
              <a:gsLst>
                <a:gs pos="0">
                  <a:schemeClr val="accent1">
                    <a:lumMod val="50000"/>
                  </a:schemeClr>
                </a:gs>
                <a:gs pos="58000">
                  <a:schemeClr val="accent1">
                    <a:lumMod val="40000"/>
                    <a:lumOff val="60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en-GB" noProof="0"/>
            </a:p>
          </p:txBody>
        </p:sp>
        <p:sp>
          <p:nvSpPr>
            <p:cNvPr id="8" name="Rectangle 7"/>
            <p:cNvSpPr/>
            <p:nvPr/>
          </p:nvSpPr>
          <p:spPr>
            <a:xfrm>
              <a:off x="304721" y="0"/>
              <a:ext cx="11579384" cy="6858000"/>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en-GB" noProof="0"/>
            </a:p>
          </p:txBody>
        </p:sp>
      </p:grpSp>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pPr rtl="0"/>
            <a:r>
              <a:rPr lang="en-US" noProof="0" dirty="0"/>
              <a:t>Click to edit Master title style</a:t>
            </a:r>
            <a:endParaRPr lang="en-GB" noProof="0"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rtl="0"/>
            <a:r>
              <a:rPr lang="en-US" noProof="0" dirty="0"/>
              <a:t>Click to edit Master text styles</a:t>
            </a:r>
          </a:p>
          <a:p>
            <a:pPr lvl="1" rtl="0"/>
            <a:r>
              <a:rPr lang="en-US" noProof="0" dirty="0"/>
              <a:t>Second level</a:t>
            </a:r>
          </a:p>
          <a:p>
            <a:pPr lvl="2" rtl="0"/>
            <a:r>
              <a:rPr lang="en-US" noProof="0" dirty="0"/>
              <a:t>Third level</a:t>
            </a:r>
          </a:p>
          <a:p>
            <a:pPr lvl="3" rtl="0"/>
            <a:r>
              <a:rPr lang="en-US" noProof="0" dirty="0"/>
              <a:t>Fourth level</a:t>
            </a:r>
          </a:p>
          <a:p>
            <a:pPr lvl="4" rtl="0"/>
            <a:r>
              <a:rPr lang="en-US" noProof="0" dirty="0"/>
              <a:t>Fifth level</a:t>
            </a:r>
            <a:endParaRPr lang="en-GB" noProof="0" dirty="0"/>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pPr rtl="0"/>
            <a:fld id="{31C3F36B-92E0-4361-BD4A-07655A32C0EA}" type="datetime1">
              <a:rPr lang="en-GB" noProof="0" smtClean="0"/>
              <a:t>24/03/2025</a:t>
            </a:fld>
            <a:endParaRPr lang="en-GB" noProof="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pPr rtl="0"/>
            <a:r>
              <a:rPr lang="en-GB" noProof="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pPr rtl="0"/>
            <a:fld id="{EB37DED6-D4C7-42EE-AB49-D2E39E64FDE4}" type="slidenum">
              <a:rPr lang="en-GB" noProof="0" smtClean="0"/>
              <a:pPr/>
              <a:t>‹#›</a:t>
            </a:fld>
            <a:endParaRPr lang="en-GB" noProof="0"/>
          </a:p>
        </p:txBody>
      </p:sp>
    </p:spTree>
    <p:extLst>
      <p:ext uri="{BB962C8B-B14F-4D97-AF65-F5344CB8AC3E}">
        <p14:creationId xmlns:p14="http://schemas.microsoft.com/office/powerpoint/2010/main" val="4142785951"/>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1218987" rtl="0" eaLnBrk="1" latinLnBrk="0" hangingPunct="1">
        <a:lnSpc>
          <a:spcPct val="85000"/>
        </a:lnSpc>
        <a:spcBef>
          <a:spcPct val="0"/>
        </a:spcBef>
        <a:buNone/>
        <a:tabLst/>
        <a:defRPr sz="4400" b="1"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Clr>
          <a:schemeClr val="accent6">
            <a:lumMod val="50000"/>
          </a:schemeClr>
        </a:buClr>
        <a:buSzPct val="90000"/>
        <a:buFont typeface="Century Gothic" pitchFamily="34" charset="0"/>
        <a:buChar char="–"/>
        <a:defRPr sz="1800" kern="1200">
          <a:solidFill>
            <a:schemeClr val="tx2">
              <a:lumMod val="50000"/>
            </a:schemeClr>
          </a:solidFill>
          <a:latin typeface="+mn-lt"/>
          <a:ea typeface="+mn-ea"/>
          <a:cs typeface="+mn-cs"/>
        </a:defRPr>
      </a:lvl6pPr>
      <a:lvl7pPr marL="2864619" indent="-304747" algn="l" defTabSz="1218987" rtl="0" eaLnBrk="1" latinLnBrk="0" hangingPunct="1">
        <a:lnSpc>
          <a:spcPct val="95000"/>
        </a:lnSpc>
        <a:spcBef>
          <a:spcPts val="1066"/>
        </a:spcBef>
        <a:buClr>
          <a:schemeClr val="accent6">
            <a:lumMod val="50000"/>
          </a:schemeClr>
        </a:buClr>
        <a:buSzPct val="90000"/>
        <a:buFont typeface="Century Gothic" pitchFamily="34" charset="0"/>
        <a:buChar char="–"/>
        <a:defRPr sz="1800" kern="1200">
          <a:solidFill>
            <a:schemeClr val="tx2">
              <a:lumMod val="50000"/>
            </a:schemeClr>
          </a:solidFill>
          <a:latin typeface="+mn-lt"/>
          <a:ea typeface="+mn-ea"/>
          <a:cs typeface="+mn-cs"/>
        </a:defRPr>
      </a:lvl7pPr>
      <a:lvl8pPr marL="3291264" indent="-304747" algn="l" defTabSz="1218987" rtl="0" eaLnBrk="1" latinLnBrk="0" hangingPunct="1">
        <a:lnSpc>
          <a:spcPct val="95000"/>
        </a:lnSpc>
        <a:spcBef>
          <a:spcPts val="1066"/>
        </a:spcBef>
        <a:buClr>
          <a:schemeClr val="accent6">
            <a:lumMod val="50000"/>
          </a:schemeClr>
        </a:buClr>
        <a:buSzPct val="90000"/>
        <a:buFont typeface="Century Gothic" pitchFamily="34" charset="0"/>
        <a:buChar char="–"/>
        <a:defRPr sz="1800" kern="1200">
          <a:solidFill>
            <a:schemeClr val="tx2">
              <a:lumMod val="50000"/>
            </a:schemeClr>
          </a:solidFill>
          <a:latin typeface="+mn-lt"/>
          <a:ea typeface="+mn-ea"/>
          <a:cs typeface="+mn-cs"/>
        </a:defRPr>
      </a:lvl8pPr>
      <a:lvl9pPr marL="3474112" indent="0" algn="l" defTabSz="1218987" rtl="0" eaLnBrk="1" latinLnBrk="0" hangingPunct="1">
        <a:lnSpc>
          <a:spcPct val="95000"/>
        </a:lnSpc>
        <a:spcBef>
          <a:spcPts val="1066"/>
        </a:spcBef>
        <a:buClr>
          <a:schemeClr val="accent6">
            <a:lumMod val="50000"/>
          </a:schemeClr>
        </a:buClr>
        <a:buSzPct val="90000"/>
        <a:buFont typeface="Century Gothic" pitchFamily="34" charset="0"/>
        <a:buNone/>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hyperlink" Target="https://www.dreamstime.com/conceptual-hand-writing-showing-disruption-ahead-business-photo-showcasing-transformation-caused-emerging-technology-image130066158"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digitalpolicy.ie/publication/report-resisting-hate-and-navigating-agitation-irish-public-library-staff-stand-united-against-reactionary-challenges-to-lgbtq-materials/"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34920" y="414522"/>
            <a:ext cx="7008574" cy="3298825"/>
          </a:xfrm>
        </p:spPr>
        <p:txBody>
          <a:bodyPr rtlCol="0">
            <a:noAutofit/>
          </a:bodyPr>
          <a:lstStyle/>
          <a:p>
            <a:pPr rtl="0"/>
            <a:r>
              <a:rPr lang="en-GB" sz="4400" dirty="0"/>
              <a:t>Standing Firm: The Role of Public Librarians in Defending LGBTQ+ Resources Amidst Rising Disruption</a:t>
            </a:r>
          </a:p>
        </p:txBody>
      </p:sp>
      <p:sp>
        <p:nvSpPr>
          <p:cNvPr id="3" name="Subtitle 2"/>
          <p:cNvSpPr>
            <a:spLocks noGrp="1"/>
          </p:cNvSpPr>
          <p:nvPr>
            <p:ph type="subTitle" idx="1"/>
          </p:nvPr>
        </p:nvSpPr>
        <p:spPr>
          <a:xfrm>
            <a:off x="4934920" y="3897245"/>
            <a:ext cx="7119722" cy="1224136"/>
          </a:xfrm>
        </p:spPr>
        <p:txBody>
          <a:bodyPr rtlCol="0">
            <a:normAutofit fontScale="70000" lnSpcReduction="20000"/>
          </a:bodyPr>
          <a:lstStyle/>
          <a:p>
            <a:pPr rtl="0"/>
            <a:r>
              <a:rPr lang="en-GB" sz="4100" b="1" dirty="0"/>
              <a:t>Claire McGuinness, UCD</a:t>
            </a:r>
          </a:p>
          <a:p>
            <a:pPr rtl="0"/>
            <a:endParaRPr lang="en-GB" dirty="0"/>
          </a:p>
          <a:p>
            <a:pPr rtl="0"/>
            <a:r>
              <a:rPr lang="en-GB" sz="2100" dirty="0"/>
              <a:t>with</a:t>
            </a:r>
            <a:r>
              <a:rPr lang="en-GB" dirty="0"/>
              <a:t> </a:t>
            </a:r>
            <a:r>
              <a:rPr lang="en-GB" dirty="0" err="1"/>
              <a:t>Páraic</a:t>
            </a:r>
            <a:r>
              <a:rPr lang="en-GB" dirty="0"/>
              <a:t> Kerrigan, Crystal Fulton, Eugenia </a:t>
            </a:r>
            <a:r>
              <a:rPr lang="en-GB" dirty="0" err="1"/>
              <a:t>Siapera</a:t>
            </a:r>
            <a:r>
              <a:rPr lang="en-GB" dirty="0"/>
              <a:t>, Faye Carrie, Feargal Keenan</a:t>
            </a:r>
          </a:p>
          <a:p>
            <a:pPr rtl="0"/>
            <a:endParaRPr lang="en-GB" dirty="0"/>
          </a:p>
          <a:p>
            <a:pPr rtl="0"/>
            <a:endParaRPr lang="en-GB" dirty="0"/>
          </a:p>
          <a:p>
            <a:pPr rtl="0"/>
            <a:endParaRPr lang="en-GB" dirty="0"/>
          </a:p>
        </p:txBody>
      </p:sp>
      <p:pic>
        <p:nvPicPr>
          <p:cNvPr id="6" name="Picture 5" descr="UCD School of Information and Communication Studies logo">
            <a:extLst>
              <a:ext uri="{FF2B5EF4-FFF2-40B4-BE49-F238E27FC236}">
                <a16:creationId xmlns:a16="http://schemas.microsoft.com/office/drawing/2014/main" id="{DB8A67AE-545E-8A22-DC2C-DF64AAC209A3}"/>
              </a:ext>
            </a:extLst>
          </p:cNvPr>
          <p:cNvPicPr>
            <a:picLocks noChangeAspect="1"/>
          </p:cNvPicPr>
          <p:nvPr/>
        </p:nvPicPr>
        <p:blipFill>
          <a:blip r:embed="rId3"/>
          <a:stretch>
            <a:fillRect/>
          </a:stretch>
        </p:blipFill>
        <p:spPr>
          <a:xfrm>
            <a:off x="7606579" y="5309935"/>
            <a:ext cx="950655" cy="950655"/>
          </a:xfrm>
          <a:prstGeom prst="rect">
            <a:avLst/>
          </a:prstGeom>
          <a:effectLst>
            <a:outerShdw blurRad="50800" dist="38100" dir="2700000" algn="tl" rotWithShape="0">
              <a:prstClr val="black">
                <a:alpha val="40000"/>
              </a:prstClr>
            </a:outerShdw>
          </a:effectLst>
        </p:spPr>
      </p:pic>
      <p:pic>
        <p:nvPicPr>
          <p:cNvPr id="8" name="Picture 7" descr="LGBT Ireland logo">
            <a:extLst>
              <a:ext uri="{FF2B5EF4-FFF2-40B4-BE49-F238E27FC236}">
                <a16:creationId xmlns:a16="http://schemas.microsoft.com/office/drawing/2014/main" id="{8847BED4-E6A6-ED9C-D877-63799E9C6269}"/>
              </a:ext>
            </a:extLst>
          </p:cNvPr>
          <p:cNvPicPr>
            <a:picLocks noChangeAspect="1"/>
          </p:cNvPicPr>
          <p:nvPr/>
        </p:nvPicPr>
        <p:blipFill>
          <a:blip r:embed="rId4"/>
          <a:stretch>
            <a:fillRect/>
          </a:stretch>
        </p:blipFill>
        <p:spPr>
          <a:xfrm>
            <a:off x="8723606" y="5513888"/>
            <a:ext cx="1798418" cy="591998"/>
          </a:xfrm>
          <a:prstGeom prst="rect">
            <a:avLst/>
          </a:prstGeom>
          <a:effectLst>
            <a:outerShdw blurRad="50800" dist="38100" dir="2700000" algn="tl" rotWithShape="0">
              <a:prstClr val="black">
                <a:alpha val="40000"/>
              </a:prstClr>
            </a:outerShdw>
          </a:effectLst>
        </p:spPr>
      </p:pic>
      <p:pic>
        <p:nvPicPr>
          <p:cNvPr id="10" name="Picture 9" descr="Research Ireland logo">
            <a:extLst>
              <a:ext uri="{FF2B5EF4-FFF2-40B4-BE49-F238E27FC236}">
                <a16:creationId xmlns:a16="http://schemas.microsoft.com/office/drawing/2014/main" id="{AE56CAF6-A605-9E0B-D7CE-889EF8B9E09E}"/>
              </a:ext>
            </a:extLst>
          </p:cNvPr>
          <p:cNvPicPr>
            <a:picLocks noChangeAspect="1"/>
          </p:cNvPicPr>
          <p:nvPr/>
        </p:nvPicPr>
        <p:blipFill>
          <a:blip r:embed="rId5"/>
          <a:stretch>
            <a:fillRect/>
          </a:stretch>
        </p:blipFill>
        <p:spPr>
          <a:xfrm>
            <a:off x="10682301" y="5171263"/>
            <a:ext cx="1112961" cy="1112961"/>
          </a:xfrm>
          <a:prstGeom prst="rect">
            <a:avLst/>
          </a:prstGeom>
          <a:effectLst>
            <a:outerShdw blurRad="50800" dist="38100" dir="2700000" algn="tl" rotWithShape="0">
              <a:prstClr val="black">
                <a:alpha val="40000"/>
              </a:prstClr>
            </a:outerShdw>
          </a:effectLst>
        </p:spPr>
      </p:pic>
      <p:sp>
        <p:nvSpPr>
          <p:cNvPr id="4" name="Slide Number Placeholder 3">
            <a:extLst>
              <a:ext uri="{FF2B5EF4-FFF2-40B4-BE49-F238E27FC236}">
                <a16:creationId xmlns:a16="http://schemas.microsoft.com/office/drawing/2014/main" id="{22A18A9A-6640-C859-0E59-38E48EB40B42}"/>
              </a:ext>
            </a:extLst>
          </p:cNvPr>
          <p:cNvSpPr>
            <a:spLocks noGrp="1"/>
          </p:cNvSpPr>
          <p:nvPr>
            <p:ph type="sldNum" sz="quarter" idx="12"/>
          </p:nvPr>
        </p:nvSpPr>
        <p:spPr/>
        <p:txBody>
          <a:bodyPr/>
          <a:lstStyle/>
          <a:p>
            <a:pPr rtl="0"/>
            <a:fld id="{EB37DED6-D4C7-42EE-AB49-D2E39E64FDE4}" type="slidenum">
              <a:rPr lang="en-GB" noProof="0" smtClean="0"/>
              <a:pPr rtl="0"/>
              <a:t>1</a:t>
            </a:fld>
            <a:endParaRPr lang="en-GB" noProof="0"/>
          </a:p>
        </p:txBody>
      </p:sp>
    </p:spTree>
    <p:extLst>
      <p:ext uri="{BB962C8B-B14F-4D97-AF65-F5344CB8AC3E}">
        <p14:creationId xmlns:p14="http://schemas.microsoft.com/office/powerpoint/2010/main" val="173668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5820" y="134268"/>
            <a:ext cx="10157354" cy="1397000"/>
          </a:xfrm>
        </p:spPr>
        <p:txBody>
          <a:bodyPr rtlCol="0" anchor="b">
            <a:normAutofit/>
          </a:bodyPr>
          <a:lstStyle/>
          <a:p>
            <a:pPr rtl="0"/>
            <a:r>
              <a:rPr lang="en-GB" dirty="0"/>
              <a:t>Outline</a:t>
            </a:r>
          </a:p>
        </p:txBody>
      </p:sp>
      <p:sp>
        <p:nvSpPr>
          <p:cNvPr id="3" name="Content Placeholder 2"/>
          <p:cNvSpPr>
            <a:spLocks noGrp="1"/>
          </p:cNvSpPr>
          <p:nvPr>
            <p:ph sz="half" idx="1"/>
          </p:nvPr>
        </p:nvSpPr>
        <p:spPr>
          <a:xfrm>
            <a:off x="775764" y="1700808"/>
            <a:ext cx="6408712" cy="4823544"/>
          </a:xfrm>
        </p:spPr>
        <p:txBody>
          <a:bodyPr rtlCol="0">
            <a:normAutofit fontScale="55000" lnSpcReduction="20000"/>
          </a:bodyPr>
          <a:lstStyle/>
          <a:p>
            <a:pPr>
              <a:spcBef>
                <a:spcPts val="0"/>
              </a:spcBef>
              <a:spcAft>
                <a:spcPts val="800"/>
              </a:spcAft>
            </a:pPr>
            <a:endParaRPr lang="en-GB" sz="4400" b="1" kern="100" dirty="0"/>
          </a:p>
          <a:p>
            <a:pPr>
              <a:spcBef>
                <a:spcPts val="0"/>
              </a:spcBef>
              <a:spcAft>
                <a:spcPts val="800"/>
              </a:spcAft>
            </a:pPr>
            <a:r>
              <a:rPr lang="en-GB" sz="4400" b="1" kern="100" dirty="0"/>
              <a:t>C</a:t>
            </a:r>
            <a:r>
              <a:rPr lang="en-GB" sz="4400" b="1" kern="100" dirty="0">
                <a:effectLst/>
              </a:rPr>
              <a:t>ontext</a:t>
            </a:r>
            <a:r>
              <a:rPr lang="en-GB" sz="4400" kern="100" dirty="0">
                <a:effectLst/>
              </a:rPr>
              <a:t>: Librarians, Social Responsibility and Vocational Awe – the Cost of Doing Good Work.</a:t>
            </a:r>
          </a:p>
          <a:p>
            <a:pPr>
              <a:spcBef>
                <a:spcPts val="0"/>
              </a:spcBef>
              <a:spcAft>
                <a:spcPts val="800"/>
              </a:spcAft>
            </a:pPr>
            <a:r>
              <a:rPr lang="en-GB" sz="4400" b="1" kern="100" dirty="0">
                <a:effectLst/>
              </a:rPr>
              <a:t>Project Background</a:t>
            </a:r>
            <a:r>
              <a:rPr lang="en-GB" sz="4400" kern="100" dirty="0">
                <a:effectLst/>
              </a:rPr>
              <a:t>: Contested Spaces – How </a:t>
            </a:r>
            <a:r>
              <a:rPr lang="en-GB" sz="4400" kern="100" dirty="0"/>
              <a:t>Irish</a:t>
            </a:r>
            <a:r>
              <a:rPr lang="en-GB" sz="4400" kern="100" dirty="0">
                <a:effectLst/>
              </a:rPr>
              <a:t> public libraries became a target for anti-LGBTQ+ agitation.</a:t>
            </a:r>
          </a:p>
          <a:p>
            <a:pPr>
              <a:spcBef>
                <a:spcPts val="0"/>
              </a:spcBef>
              <a:spcAft>
                <a:spcPts val="800"/>
              </a:spcAft>
            </a:pPr>
            <a:r>
              <a:rPr lang="en-GB" sz="4400" b="1" kern="100" dirty="0">
                <a:effectLst/>
              </a:rPr>
              <a:t>Project description</a:t>
            </a:r>
            <a:r>
              <a:rPr lang="en-GB" sz="4400" kern="100" dirty="0">
                <a:effectLst/>
              </a:rPr>
              <a:t>: What we did and how we did it.</a:t>
            </a:r>
          </a:p>
          <a:p>
            <a:pPr>
              <a:spcBef>
                <a:spcPts val="0"/>
              </a:spcBef>
              <a:spcAft>
                <a:spcPts val="800"/>
              </a:spcAft>
            </a:pPr>
            <a:r>
              <a:rPr lang="en-GB" sz="4400" b="1" kern="100" dirty="0">
                <a:effectLst/>
              </a:rPr>
              <a:t>Project Findings</a:t>
            </a:r>
            <a:r>
              <a:rPr lang="en-GB" sz="4400" kern="100" dirty="0">
                <a:effectLst/>
              </a:rPr>
              <a:t>: Librarians’ Voices – Narratives of Disruption, Trauma and Resilience.</a:t>
            </a:r>
          </a:p>
          <a:p>
            <a:pPr>
              <a:spcBef>
                <a:spcPts val="0"/>
              </a:spcBef>
              <a:spcAft>
                <a:spcPts val="800"/>
              </a:spcAft>
            </a:pPr>
            <a:r>
              <a:rPr lang="en-GB" sz="4400" b="1" kern="100" dirty="0">
                <a:effectLst/>
              </a:rPr>
              <a:t>Discussion and Recommendations</a:t>
            </a:r>
            <a:r>
              <a:rPr lang="en-GB" sz="4400" kern="100" dirty="0">
                <a:effectLst/>
              </a:rPr>
              <a:t>: Moving forward in Challenging Times.</a:t>
            </a:r>
          </a:p>
          <a:p>
            <a:pPr marL="0" indent="0" rtl="0">
              <a:buNone/>
            </a:pPr>
            <a:endParaRPr lang="en-GB" sz="1700" dirty="0"/>
          </a:p>
        </p:txBody>
      </p:sp>
      <p:pic>
        <p:nvPicPr>
          <p:cNvPr id="7" name="Picture 6">
            <a:extLst>
              <a:ext uri="{FF2B5EF4-FFF2-40B4-BE49-F238E27FC236}">
                <a16:creationId xmlns:a16="http://schemas.microsoft.com/office/drawing/2014/main" id="{27B39335-59F0-6D4E-6974-55CDE5B8D56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0461" r="15223"/>
          <a:stretch/>
        </p:blipFill>
        <p:spPr>
          <a:xfrm>
            <a:off x="7318548" y="2308932"/>
            <a:ext cx="4016170" cy="3607296"/>
          </a:xfrm>
          <a:prstGeom prst="rect">
            <a:avLst/>
          </a:prstGeom>
          <a:noFill/>
          <a:effectLst>
            <a:outerShdw blurRad="50800" dist="38100" dir="2700000" algn="tl" rotWithShape="0">
              <a:prstClr val="black">
                <a:alpha val="40000"/>
              </a:prstClr>
            </a:outerShdw>
          </a:effectLst>
        </p:spPr>
      </p:pic>
      <p:sp>
        <p:nvSpPr>
          <p:cNvPr id="4" name="Slide Number Placeholder 3">
            <a:extLst>
              <a:ext uri="{FF2B5EF4-FFF2-40B4-BE49-F238E27FC236}">
                <a16:creationId xmlns:a16="http://schemas.microsoft.com/office/drawing/2014/main" id="{88B9A670-C727-349F-C562-9956872965EC}"/>
              </a:ext>
            </a:extLst>
          </p:cNvPr>
          <p:cNvSpPr>
            <a:spLocks noGrp="1"/>
          </p:cNvSpPr>
          <p:nvPr>
            <p:ph type="sldNum" sz="quarter" idx="12"/>
          </p:nvPr>
        </p:nvSpPr>
        <p:spPr/>
        <p:txBody>
          <a:bodyPr/>
          <a:lstStyle/>
          <a:p>
            <a:pPr rtl="0"/>
            <a:fld id="{EB37DED6-D4C7-42EE-AB49-D2E39E64FDE4}" type="slidenum">
              <a:rPr lang="en-GB" noProof="0" smtClean="0"/>
              <a:t>2</a:t>
            </a:fld>
            <a:endParaRPr lang="en-GB" noProof="0"/>
          </a:p>
        </p:txBody>
      </p:sp>
    </p:spTree>
    <p:extLst>
      <p:ext uri="{BB962C8B-B14F-4D97-AF65-F5344CB8AC3E}">
        <p14:creationId xmlns:p14="http://schemas.microsoft.com/office/powerpoint/2010/main" val="1153074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796" y="76200"/>
            <a:ext cx="11305256" cy="1397000"/>
          </a:xfrm>
        </p:spPr>
        <p:txBody>
          <a:bodyPr rtlCol="0"/>
          <a:lstStyle/>
          <a:p>
            <a:pPr rtl="0"/>
            <a:r>
              <a:rPr lang="en-GB" dirty="0"/>
              <a:t>Context: The cost of doing good work (1)</a:t>
            </a:r>
          </a:p>
        </p:txBody>
      </p:sp>
      <p:sp>
        <p:nvSpPr>
          <p:cNvPr id="3" name="Content Placeholder 2"/>
          <p:cNvSpPr>
            <a:spLocks noGrp="1"/>
          </p:cNvSpPr>
          <p:nvPr>
            <p:ph idx="1"/>
          </p:nvPr>
        </p:nvSpPr>
        <p:spPr>
          <a:xfrm>
            <a:off x="1117309" y="1701800"/>
            <a:ext cx="10157354" cy="4679528"/>
          </a:xfrm>
        </p:spPr>
        <p:txBody>
          <a:bodyPr rtlCol="0">
            <a:normAutofit fontScale="92500" lnSpcReduction="20000"/>
          </a:bodyPr>
          <a:lstStyle/>
          <a:p>
            <a:pPr marL="0" indent="0" rtl="0">
              <a:spcBef>
                <a:spcPts val="200"/>
              </a:spcBef>
              <a:buNone/>
            </a:pPr>
            <a:r>
              <a:rPr lang="en-GB" sz="4000" dirty="0"/>
              <a:t>“Information service in the interest of social, cultural and economic well-being is at the heart of librarianship and therefore librarians have </a:t>
            </a:r>
            <a:r>
              <a:rPr lang="en-GB" sz="4000" b="1" dirty="0"/>
              <a:t>social responsibility</a:t>
            </a:r>
            <a:r>
              <a:rPr lang="en-GB" sz="4000" dirty="0"/>
              <a:t>”</a:t>
            </a:r>
          </a:p>
          <a:p>
            <a:pPr marL="0" indent="0" algn="r" rtl="0">
              <a:spcBef>
                <a:spcPts val="200"/>
              </a:spcBef>
              <a:buNone/>
            </a:pPr>
            <a:r>
              <a:rPr lang="en-GB" sz="1700" dirty="0"/>
              <a:t>(IFLA Code of Ethics for Librarians and other Information Workers, 2012)</a:t>
            </a:r>
          </a:p>
          <a:p>
            <a:pPr marL="0" indent="0" rtl="0">
              <a:spcBef>
                <a:spcPts val="200"/>
              </a:spcBef>
              <a:buNone/>
            </a:pPr>
            <a:endParaRPr lang="en-GB" sz="1600" dirty="0"/>
          </a:p>
          <a:p>
            <a:pPr marL="0" indent="0" algn="r" rtl="0">
              <a:buNone/>
            </a:pPr>
            <a:r>
              <a:rPr lang="en-GB" sz="3500" dirty="0"/>
              <a:t>“I want people to know when they meet a librarian that they are dealing with someone who has made </a:t>
            </a:r>
            <a:r>
              <a:rPr lang="en-GB" sz="3500" b="1" dirty="0"/>
              <a:t>a lifelong commitment to fighting inequality and injustice and to securing universal freedom of thought and expression</a:t>
            </a:r>
            <a:r>
              <a:rPr lang="en-GB" sz="3500" dirty="0"/>
              <a:t>”</a:t>
            </a:r>
            <a:r>
              <a:rPr lang="en-GB" sz="2600" dirty="0"/>
              <a:t> </a:t>
            </a:r>
            <a:r>
              <a:rPr lang="en-GB" sz="1500" dirty="0"/>
              <a:t>(Nick Poole, CILIP CEO, 2019)  </a:t>
            </a:r>
            <a:endParaRPr lang="en-GB" dirty="0"/>
          </a:p>
        </p:txBody>
      </p:sp>
      <p:sp>
        <p:nvSpPr>
          <p:cNvPr id="4" name="Slide Number Placeholder 3">
            <a:extLst>
              <a:ext uri="{FF2B5EF4-FFF2-40B4-BE49-F238E27FC236}">
                <a16:creationId xmlns:a16="http://schemas.microsoft.com/office/drawing/2014/main" id="{00AFB1E3-55E6-E7C0-D7E5-507B34325DEE}"/>
              </a:ext>
            </a:extLst>
          </p:cNvPr>
          <p:cNvSpPr>
            <a:spLocks noGrp="1"/>
          </p:cNvSpPr>
          <p:nvPr>
            <p:ph type="sldNum" sz="quarter" idx="12"/>
          </p:nvPr>
        </p:nvSpPr>
        <p:spPr/>
        <p:txBody>
          <a:bodyPr/>
          <a:lstStyle/>
          <a:p>
            <a:pPr rtl="0"/>
            <a:fld id="{DA60BA0E-20D0-4E7C-B286-26C960A6788F}" type="slidenum">
              <a:rPr lang="en-GB" noProof="0" smtClean="0"/>
              <a:t>3</a:t>
            </a:fld>
            <a:endParaRPr lang="en-GB" noProof="0"/>
          </a:p>
        </p:txBody>
      </p:sp>
    </p:spTree>
    <p:extLst>
      <p:ext uri="{BB962C8B-B14F-4D97-AF65-F5344CB8AC3E}">
        <p14:creationId xmlns:p14="http://schemas.microsoft.com/office/powerpoint/2010/main" val="840374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796" y="76200"/>
            <a:ext cx="11305256" cy="1397000"/>
          </a:xfrm>
        </p:spPr>
        <p:txBody>
          <a:bodyPr rtlCol="0"/>
          <a:lstStyle/>
          <a:p>
            <a:pPr rtl="0"/>
            <a:r>
              <a:rPr lang="en-GB" dirty="0"/>
              <a:t>Context: The cost of doing good work (2)</a:t>
            </a:r>
          </a:p>
        </p:txBody>
      </p:sp>
      <p:sp>
        <p:nvSpPr>
          <p:cNvPr id="3" name="Content Placeholder 2"/>
          <p:cNvSpPr>
            <a:spLocks noGrp="1"/>
          </p:cNvSpPr>
          <p:nvPr>
            <p:ph idx="1"/>
          </p:nvPr>
        </p:nvSpPr>
        <p:spPr>
          <a:xfrm>
            <a:off x="765820" y="1701800"/>
            <a:ext cx="10729191" cy="4895552"/>
          </a:xfrm>
        </p:spPr>
        <p:txBody>
          <a:bodyPr rtlCol="0">
            <a:normAutofit/>
          </a:bodyPr>
          <a:lstStyle/>
          <a:p>
            <a:pPr marL="0" indent="0" rtl="0">
              <a:lnSpc>
                <a:spcPct val="100000"/>
              </a:lnSpc>
              <a:buNone/>
            </a:pPr>
            <a:r>
              <a:rPr lang="en-GB" dirty="0"/>
              <a:t>The Risks of </a:t>
            </a:r>
            <a:r>
              <a:rPr lang="en-GB" b="1" dirty="0"/>
              <a:t>Vocational Awe</a:t>
            </a:r>
          </a:p>
          <a:p>
            <a:pPr marL="0" indent="0" rtl="0">
              <a:lnSpc>
                <a:spcPct val="100000"/>
              </a:lnSpc>
              <a:buNone/>
            </a:pPr>
            <a:r>
              <a:rPr lang="en-GB" dirty="0"/>
              <a:t>“When the rhetoric surrounding librarianship borders on vocational and sacred language rather than acknowledging that librarianship is a profession or a discipline, and as an institution, historically and contemporarily flawed, </a:t>
            </a:r>
            <a:r>
              <a:rPr lang="en-GB" b="1" dirty="0"/>
              <a:t>we do ourselves a disservice </a:t>
            </a:r>
            <a:r>
              <a:rPr lang="en-GB" dirty="0"/>
              <a:t>[…] Because the sacred duties of freedom, information, and service are so momentous, the library worker is easily paralyzed. In the face of grand missions of literacy and freedom, advocating for your full lunch break feels petty”</a:t>
            </a:r>
            <a:r>
              <a:rPr lang="en-GB" sz="1800" dirty="0"/>
              <a:t>(</a:t>
            </a:r>
            <a:r>
              <a:rPr lang="en-GB" sz="1800" dirty="0" err="1"/>
              <a:t>Fobazi</a:t>
            </a:r>
            <a:r>
              <a:rPr lang="en-GB" sz="1800" dirty="0"/>
              <a:t> </a:t>
            </a:r>
            <a:r>
              <a:rPr lang="en-GB" sz="1800" dirty="0" err="1"/>
              <a:t>Ettarh</a:t>
            </a:r>
            <a:r>
              <a:rPr lang="en-GB" sz="1800" dirty="0"/>
              <a:t>, 2018).</a:t>
            </a:r>
          </a:p>
          <a:p>
            <a:pPr marL="0" indent="0" algn="r" rtl="0">
              <a:lnSpc>
                <a:spcPct val="100000"/>
              </a:lnSpc>
              <a:buNone/>
            </a:pPr>
            <a:r>
              <a:rPr lang="en-GB" dirty="0"/>
              <a:t>“Recognising and balancing vocational awe is crucial to maintain a healthy work–life harmony and to prevent burnout” </a:t>
            </a:r>
            <a:r>
              <a:rPr lang="en-GB" sz="1800" dirty="0"/>
              <a:t>(Helen Rimmer, 2024).  </a:t>
            </a:r>
            <a:endParaRPr lang="en-GB" dirty="0"/>
          </a:p>
        </p:txBody>
      </p:sp>
      <p:sp>
        <p:nvSpPr>
          <p:cNvPr id="4" name="Slide Number Placeholder 3">
            <a:extLst>
              <a:ext uri="{FF2B5EF4-FFF2-40B4-BE49-F238E27FC236}">
                <a16:creationId xmlns:a16="http://schemas.microsoft.com/office/drawing/2014/main" id="{930A2FDD-C2CE-7B37-7B08-504D5CB3D4F3}"/>
              </a:ext>
            </a:extLst>
          </p:cNvPr>
          <p:cNvSpPr>
            <a:spLocks noGrp="1"/>
          </p:cNvSpPr>
          <p:nvPr>
            <p:ph type="sldNum" sz="quarter" idx="12"/>
          </p:nvPr>
        </p:nvSpPr>
        <p:spPr/>
        <p:txBody>
          <a:bodyPr/>
          <a:lstStyle/>
          <a:p>
            <a:pPr rtl="0"/>
            <a:fld id="{DA60BA0E-20D0-4E7C-B286-26C960A6788F}" type="slidenum">
              <a:rPr lang="en-GB" noProof="0" smtClean="0"/>
              <a:t>4</a:t>
            </a:fld>
            <a:endParaRPr lang="en-GB" noProof="0"/>
          </a:p>
        </p:txBody>
      </p:sp>
    </p:spTree>
    <p:extLst>
      <p:ext uri="{BB962C8B-B14F-4D97-AF65-F5344CB8AC3E}">
        <p14:creationId xmlns:p14="http://schemas.microsoft.com/office/powerpoint/2010/main" val="310570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788" y="116632"/>
            <a:ext cx="11305256" cy="1397000"/>
          </a:xfrm>
        </p:spPr>
        <p:txBody>
          <a:bodyPr rtlCol="0"/>
          <a:lstStyle/>
          <a:p>
            <a:pPr rtl="0"/>
            <a:r>
              <a:rPr lang="en-GB" dirty="0"/>
              <a:t>Context: The cost of doing good work (3)</a:t>
            </a:r>
          </a:p>
        </p:txBody>
      </p:sp>
      <p:sp>
        <p:nvSpPr>
          <p:cNvPr id="3" name="Content Placeholder 2"/>
          <p:cNvSpPr>
            <a:spLocks noGrp="1"/>
          </p:cNvSpPr>
          <p:nvPr>
            <p:ph idx="1"/>
          </p:nvPr>
        </p:nvSpPr>
        <p:spPr>
          <a:xfrm>
            <a:off x="693812" y="1681908"/>
            <a:ext cx="10953767" cy="5039568"/>
          </a:xfrm>
        </p:spPr>
        <p:txBody>
          <a:bodyPr rtlCol="0">
            <a:normAutofit fontScale="92500"/>
          </a:bodyPr>
          <a:lstStyle/>
          <a:p>
            <a:pPr marL="0" indent="0" algn="ctr" rtl="0" eaLnBrk="1" latinLnBrk="0" hangingPunct="1">
              <a:lnSpc>
                <a:spcPct val="100000"/>
              </a:lnSpc>
              <a:spcBef>
                <a:spcPts val="1866"/>
              </a:spcBef>
              <a:buNone/>
            </a:pPr>
            <a:r>
              <a:rPr lang="en-GB" sz="2800" b="1" dirty="0"/>
              <a:t>At heart, this is a story of librarians, who went above and beyond</a:t>
            </a:r>
          </a:p>
          <a:p>
            <a:pPr marL="0" indent="0" rtl="0" eaLnBrk="1" latinLnBrk="0" hangingPunct="1">
              <a:lnSpc>
                <a:spcPct val="100000"/>
              </a:lnSpc>
              <a:spcBef>
                <a:spcPts val="1866"/>
              </a:spcBef>
              <a:buNone/>
            </a:pPr>
            <a:r>
              <a:rPr lang="en-GB" sz="2800" dirty="0"/>
              <a:t>Our project recounts the efforts of public librarians dedicated to safeguarding the freedom of all individuals, particularly those from marginalised communities, to access information and educational resources without the threat of censorship.</a:t>
            </a:r>
          </a:p>
          <a:p>
            <a:pPr marL="0" indent="0" rtl="0" eaLnBrk="1" latinLnBrk="0" hangingPunct="1">
              <a:lnSpc>
                <a:spcPct val="100000"/>
              </a:lnSpc>
              <a:spcBef>
                <a:spcPts val="0"/>
              </a:spcBef>
              <a:buNone/>
            </a:pPr>
            <a:endParaRPr lang="en-GB" sz="2800" dirty="0"/>
          </a:p>
          <a:p>
            <a:pPr marL="0" indent="0" algn="ctr" rtl="0" eaLnBrk="1" latinLnBrk="0" hangingPunct="1">
              <a:lnSpc>
                <a:spcPct val="100000"/>
              </a:lnSpc>
              <a:spcBef>
                <a:spcPts val="0"/>
              </a:spcBef>
              <a:buNone/>
            </a:pPr>
            <a:r>
              <a:rPr lang="en-GB" sz="2800" dirty="0"/>
              <a:t>“Recent censorship efforts undermine intellectual freedom and threaten the core values of libraries. The LAI strongly opposes any restrictions on library collections or services and stands against intimidating library staff. Libraries must remain inclusive spaces for all community members” </a:t>
            </a:r>
            <a:r>
              <a:rPr lang="en-GB" sz="1800" dirty="0">
                <a:solidFill>
                  <a:srgbClr val="000000"/>
                </a:solidFill>
                <a:effectLst/>
                <a:latin typeface="Century Gothic" panose="020B0502020202020204" pitchFamily="34" charset="0"/>
              </a:rPr>
              <a:t>(Library Association of Ireland, 2023).</a:t>
            </a:r>
            <a:endParaRPr lang="en-GB" sz="2000" dirty="0"/>
          </a:p>
        </p:txBody>
      </p:sp>
      <p:sp>
        <p:nvSpPr>
          <p:cNvPr id="4" name="Slide Number Placeholder 3">
            <a:extLst>
              <a:ext uri="{FF2B5EF4-FFF2-40B4-BE49-F238E27FC236}">
                <a16:creationId xmlns:a16="http://schemas.microsoft.com/office/drawing/2014/main" id="{10DA61BF-BED1-1B9C-4F9E-69C101AF1F6F}"/>
              </a:ext>
            </a:extLst>
          </p:cNvPr>
          <p:cNvSpPr>
            <a:spLocks noGrp="1"/>
          </p:cNvSpPr>
          <p:nvPr>
            <p:ph type="sldNum" sz="quarter" idx="12"/>
          </p:nvPr>
        </p:nvSpPr>
        <p:spPr/>
        <p:txBody>
          <a:bodyPr/>
          <a:lstStyle/>
          <a:p>
            <a:pPr rtl="0"/>
            <a:fld id="{DA60BA0E-20D0-4E7C-B286-26C960A6788F}" type="slidenum">
              <a:rPr lang="en-GB" noProof="0" smtClean="0"/>
              <a:t>5</a:t>
            </a:fld>
            <a:endParaRPr lang="en-GB" noProof="0"/>
          </a:p>
        </p:txBody>
      </p:sp>
    </p:spTree>
    <p:extLst>
      <p:ext uri="{BB962C8B-B14F-4D97-AF65-F5344CB8AC3E}">
        <p14:creationId xmlns:p14="http://schemas.microsoft.com/office/powerpoint/2010/main" val="1917223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3292" y="108668"/>
            <a:ext cx="10521719" cy="1397000"/>
          </a:xfrm>
        </p:spPr>
        <p:txBody>
          <a:bodyPr rtlCol="0"/>
          <a:lstStyle/>
          <a:p>
            <a:pPr rtl="0"/>
            <a:r>
              <a:rPr lang="en-GB" dirty="0"/>
              <a:t>Context: Trauma and public librarians</a:t>
            </a:r>
          </a:p>
        </p:txBody>
      </p:sp>
      <p:sp>
        <p:nvSpPr>
          <p:cNvPr id="3" name="Content Placeholder 2"/>
          <p:cNvSpPr>
            <a:spLocks noGrp="1"/>
          </p:cNvSpPr>
          <p:nvPr>
            <p:ph idx="1"/>
          </p:nvPr>
        </p:nvSpPr>
        <p:spPr>
          <a:xfrm>
            <a:off x="1117308" y="1701800"/>
            <a:ext cx="10377703" cy="4823544"/>
          </a:xfrm>
        </p:spPr>
        <p:txBody>
          <a:bodyPr rtlCol="0">
            <a:normAutofit lnSpcReduction="10000"/>
          </a:bodyPr>
          <a:lstStyle/>
          <a:p>
            <a:pPr rtl="0"/>
            <a:r>
              <a:rPr lang="en-GB" b="1" dirty="0"/>
              <a:t>Trauma</a:t>
            </a:r>
            <a:r>
              <a:rPr lang="en-GB" dirty="0"/>
              <a:t> </a:t>
            </a:r>
            <a:r>
              <a:rPr lang="en-GB" b="1" dirty="0"/>
              <a:t>in library work </a:t>
            </a:r>
            <a:r>
              <a:rPr lang="en-GB" dirty="0"/>
              <a:t>is an emerging research area, highlighting that library staff across all demographics experience trauma and, in some cases, PTSD, often without adequate training to handle challenging interactions with patrons.</a:t>
            </a:r>
          </a:p>
          <a:p>
            <a:pPr rtl="0"/>
            <a:r>
              <a:rPr lang="en-GB" dirty="0"/>
              <a:t>The ongoing </a:t>
            </a:r>
            <a:r>
              <a:rPr lang="en-GB" b="1" dirty="0"/>
              <a:t>Trauma in the Library Project </a:t>
            </a:r>
            <a:r>
              <a:rPr lang="en-GB" dirty="0"/>
              <a:t>in the US highlights rising stress from patron conflicts, censorship, and workplace harassment.</a:t>
            </a:r>
          </a:p>
          <a:p>
            <a:pPr rtl="0"/>
            <a:r>
              <a:rPr lang="en-GB" dirty="0"/>
              <a:t>Verbal abuse and physical assault are common, leading to anxiety and depression, intensified by a lack of managerial support.</a:t>
            </a:r>
          </a:p>
          <a:p>
            <a:pPr rtl="0"/>
            <a:r>
              <a:rPr lang="en-GB" dirty="0"/>
              <a:t>Public librarians face trauma defending LGBTQ+ materials, worsened by media coverage and social media attacks.</a:t>
            </a:r>
          </a:p>
        </p:txBody>
      </p:sp>
      <p:sp>
        <p:nvSpPr>
          <p:cNvPr id="4" name="Slide Number Placeholder 3">
            <a:extLst>
              <a:ext uri="{FF2B5EF4-FFF2-40B4-BE49-F238E27FC236}">
                <a16:creationId xmlns:a16="http://schemas.microsoft.com/office/drawing/2014/main" id="{FF10BC25-E8F1-1C94-9EE0-D30727758F8C}"/>
              </a:ext>
            </a:extLst>
          </p:cNvPr>
          <p:cNvSpPr>
            <a:spLocks noGrp="1"/>
          </p:cNvSpPr>
          <p:nvPr>
            <p:ph type="sldNum" sz="quarter" idx="12"/>
          </p:nvPr>
        </p:nvSpPr>
        <p:spPr/>
        <p:txBody>
          <a:bodyPr/>
          <a:lstStyle/>
          <a:p>
            <a:pPr rtl="0"/>
            <a:fld id="{DA60BA0E-20D0-4E7C-B286-26C960A6788F}" type="slidenum">
              <a:rPr lang="en-GB" noProof="0" smtClean="0"/>
              <a:t>6</a:t>
            </a:fld>
            <a:endParaRPr lang="en-GB" noProof="0"/>
          </a:p>
        </p:txBody>
      </p:sp>
    </p:spTree>
    <p:extLst>
      <p:ext uri="{BB962C8B-B14F-4D97-AF65-F5344CB8AC3E}">
        <p14:creationId xmlns:p14="http://schemas.microsoft.com/office/powerpoint/2010/main" val="3714522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7828" y="74233"/>
            <a:ext cx="10157354" cy="1397000"/>
          </a:xfrm>
        </p:spPr>
        <p:txBody>
          <a:bodyPr rtlCol="0" anchor="b">
            <a:normAutofit/>
          </a:bodyPr>
          <a:lstStyle/>
          <a:p>
            <a:pPr rtl="0"/>
            <a:r>
              <a:rPr lang="en-GB" dirty="0"/>
              <a:t>Libraries as Contested Spaces (1)</a:t>
            </a:r>
          </a:p>
        </p:txBody>
      </p:sp>
      <p:pic>
        <p:nvPicPr>
          <p:cNvPr id="2052" name="Picture 4" descr="Image of Drag Queen Storytime at Waterloo Park ATX in June 10, 2023. Sourced from Wikimedia Commons">
            <a:extLst>
              <a:ext uri="{FF2B5EF4-FFF2-40B4-BE49-F238E27FC236}">
                <a16:creationId xmlns:a16="http://schemas.microsoft.com/office/drawing/2014/main" id="{50FBC8B1-6715-BA7D-3DFB-AB52CA29CD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149" r="1348" b="-2"/>
          <a:stretch/>
        </p:blipFill>
        <p:spPr bwMode="auto">
          <a:xfrm>
            <a:off x="1000147" y="1988840"/>
            <a:ext cx="3783069" cy="3397927"/>
          </a:xfrm>
          <a:prstGeom prst="rect">
            <a:avLst/>
          </a:prstGeom>
          <a:solidFill>
            <a:srgbClr val="FFFFFF"/>
          </a:solidFill>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61809531-9CDE-058C-0442-A9B0719EEBA8}"/>
              </a:ext>
            </a:extLst>
          </p:cNvPr>
          <p:cNvSpPr txBox="1"/>
          <p:nvPr/>
        </p:nvSpPr>
        <p:spPr>
          <a:xfrm>
            <a:off x="1086277" y="5488448"/>
            <a:ext cx="3608951" cy="413959"/>
          </a:xfrm>
          <a:prstGeom prst="rect">
            <a:avLst/>
          </a:prstGeom>
          <a:noFill/>
        </p:spPr>
        <p:txBody>
          <a:bodyPr wrap="square" rtlCol="0">
            <a:spAutoFit/>
          </a:bodyPr>
          <a:lstStyle/>
          <a:p>
            <a:pPr>
              <a:lnSpc>
                <a:spcPct val="95000"/>
              </a:lnSpc>
            </a:pPr>
            <a:r>
              <a:rPr lang="en-GB" sz="1100" b="1" dirty="0"/>
              <a:t>Image source</a:t>
            </a:r>
            <a:r>
              <a:rPr lang="en-GB" sz="1100" dirty="0"/>
              <a:t>: Wikimedia Commons - Drag Queen Storytime - Waterloo Park ATX - June 10, 2023.</a:t>
            </a:r>
          </a:p>
        </p:txBody>
      </p:sp>
      <p:sp>
        <p:nvSpPr>
          <p:cNvPr id="3" name="Content Placeholder 2"/>
          <p:cNvSpPr>
            <a:spLocks noGrp="1"/>
          </p:cNvSpPr>
          <p:nvPr>
            <p:ph sz="half" idx="2"/>
          </p:nvPr>
        </p:nvSpPr>
        <p:spPr>
          <a:xfrm>
            <a:off x="4870276" y="1700808"/>
            <a:ext cx="6840760" cy="4967560"/>
          </a:xfrm>
        </p:spPr>
        <p:txBody>
          <a:bodyPr rtlCol="0" anchor="ctr">
            <a:normAutofit fontScale="92500" lnSpcReduction="20000"/>
          </a:bodyPr>
          <a:lstStyle/>
          <a:p>
            <a:pPr rtl="0">
              <a:lnSpc>
                <a:spcPct val="120000"/>
              </a:lnSpc>
              <a:spcBef>
                <a:spcPts val="200"/>
              </a:spcBef>
            </a:pPr>
            <a:r>
              <a:rPr lang="en-GB" dirty="0"/>
              <a:t>Libraries, schools, and even bookshops have become </a:t>
            </a:r>
            <a:r>
              <a:rPr lang="en-GB" b="1" dirty="0"/>
              <a:t>contested spaces </a:t>
            </a:r>
            <a:r>
              <a:rPr lang="en-GB" dirty="0"/>
              <a:t>in recent years, especially regarding LGBTQ+ materials and events.</a:t>
            </a:r>
          </a:p>
          <a:p>
            <a:pPr rtl="0">
              <a:lnSpc>
                <a:spcPct val="120000"/>
              </a:lnSpc>
              <a:spcBef>
                <a:spcPts val="200"/>
              </a:spcBef>
            </a:pPr>
            <a:r>
              <a:rPr lang="en-GB" dirty="0"/>
              <a:t>Mirrored in the US, </a:t>
            </a:r>
            <a:r>
              <a:rPr lang="en-GB" b="1" dirty="0"/>
              <a:t>far-right and conspiracist groups </a:t>
            </a:r>
            <a:r>
              <a:rPr lang="en-GB" dirty="0"/>
              <a:t>have escalated their demonstrations, spreading disinformation and moral panic.</a:t>
            </a:r>
          </a:p>
          <a:p>
            <a:pPr rtl="0">
              <a:lnSpc>
                <a:spcPct val="120000"/>
              </a:lnSpc>
              <a:spcBef>
                <a:spcPts val="200"/>
              </a:spcBef>
            </a:pPr>
            <a:r>
              <a:rPr lang="en-GB" b="1" dirty="0"/>
              <a:t>Drag Story Times</a:t>
            </a:r>
            <a:r>
              <a:rPr lang="en-GB" dirty="0"/>
              <a:t> have been a particular target of agitators - a major 2023 incident in Tralee saw disruptors assaulting library staff during a Drag Story Time event.</a:t>
            </a:r>
          </a:p>
          <a:p>
            <a:pPr rtl="0">
              <a:lnSpc>
                <a:spcPct val="120000"/>
              </a:lnSpc>
              <a:spcBef>
                <a:spcPts val="200"/>
              </a:spcBef>
            </a:pPr>
            <a:r>
              <a:rPr lang="en-GB" dirty="0"/>
              <a:t>Protestors often </a:t>
            </a:r>
            <a:r>
              <a:rPr lang="en-GB" b="1" dirty="0"/>
              <a:t>livestream confrontations</a:t>
            </a:r>
            <a:r>
              <a:rPr lang="en-GB" dirty="0"/>
              <a:t>, using </a:t>
            </a:r>
            <a:r>
              <a:rPr lang="en-GB" b="1" dirty="0"/>
              <a:t>social media </a:t>
            </a:r>
            <a:r>
              <a:rPr lang="en-GB" dirty="0"/>
              <a:t>to amplify their message and spread disinformation.</a:t>
            </a:r>
            <a:endParaRPr lang="en-GB" sz="1400" dirty="0"/>
          </a:p>
        </p:txBody>
      </p:sp>
      <p:sp>
        <p:nvSpPr>
          <p:cNvPr id="4" name="Slide Number Placeholder 3">
            <a:extLst>
              <a:ext uri="{FF2B5EF4-FFF2-40B4-BE49-F238E27FC236}">
                <a16:creationId xmlns:a16="http://schemas.microsoft.com/office/drawing/2014/main" id="{B8671BAA-88A4-206F-8CDC-FA3ECAFF5FA1}"/>
              </a:ext>
            </a:extLst>
          </p:cNvPr>
          <p:cNvSpPr>
            <a:spLocks noGrp="1"/>
          </p:cNvSpPr>
          <p:nvPr>
            <p:ph type="sldNum" sz="quarter" idx="12"/>
          </p:nvPr>
        </p:nvSpPr>
        <p:spPr/>
        <p:txBody>
          <a:bodyPr/>
          <a:lstStyle/>
          <a:p>
            <a:pPr rtl="0"/>
            <a:fld id="{EB37DED6-D4C7-42EE-AB49-D2E39E64FDE4}" type="slidenum">
              <a:rPr lang="en-GB" noProof="0" smtClean="0"/>
              <a:t>7</a:t>
            </a:fld>
            <a:endParaRPr lang="en-GB" noProof="0"/>
          </a:p>
        </p:txBody>
      </p:sp>
    </p:spTree>
    <p:extLst>
      <p:ext uri="{BB962C8B-B14F-4D97-AF65-F5344CB8AC3E}">
        <p14:creationId xmlns:p14="http://schemas.microsoft.com/office/powerpoint/2010/main" val="4003618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446" y="64810"/>
            <a:ext cx="10157354" cy="1397000"/>
          </a:xfrm>
        </p:spPr>
        <p:txBody>
          <a:bodyPr rtlCol="0" anchor="b">
            <a:normAutofit/>
          </a:bodyPr>
          <a:lstStyle/>
          <a:p>
            <a:pPr rtl="0"/>
            <a:r>
              <a:rPr lang="en-GB" dirty="0"/>
              <a:t>Libraries as Contested Spaces (2)</a:t>
            </a:r>
          </a:p>
        </p:txBody>
      </p:sp>
      <p:sp>
        <p:nvSpPr>
          <p:cNvPr id="3" name="Content Placeholder 2"/>
          <p:cNvSpPr>
            <a:spLocks noGrp="1"/>
          </p:cNvSpPr>
          <p:nvPr>
            <p:ph sz="half" idx="1"/>
          </p:nvPr>
        </p:nvSpPr>
        <p:spPr>
          <a:xfrm>
            <a:off x="1123056" y="1691532"/>
            <a:ext cx="5904656" cy="4967560"/>
          </a:xfrm>
        </p:spPr>
        <p:txBody>
          <a:bodyPr rtlCol="0">
            <a:normAutofit fontScale="92500" lnSpcReduction="20000"/>
          </a:bodyPr>
          <a:lstStyle/>
          <a:p>
            <a:pPr>
              <a:lnSpc>
                <a:spcPct val="110000"/>
              </a:lnSpc>
            </a:pPr>
            <a:r>
              <a:rPr lang="en-GB" dirty="0"/>
              <a:t>In April 2023, a widely reported demonstration in Swords, Dublin saw around 30 agitators march to the library, where four agitators, under Garda supervision, aggressively confronted staff over LGBTQ+ books, distributing leaflets listing titles they deemed "unsuitable" for children.</a:t>
            </a:r>
          </a:p>
          <a:p>
            <a:pPr rtl="0">
              <a:lnSpc>
                <a:spcPct val="110000"/>
              </a:lnSpc>
            </a:pPr>
            <a:r>
              <a:rPr lang="en-GB" dirty="0"/>
              <a:t>In July 2023, a far-right group staged a protest outside Cork City Library, refusing to remove a banner stating “There are only two genders,” leading to tensions with counter-protesters and the library’s early closure for safety reasons. </a:t>
            </a:r>
          </a:p>
          <a:p>
            <a:pPr rtl="0">
              <a:lnSpc>
                <a:spcPct val="110000"/>
              </a:lnSpc>
            </a:pPr>
            <a:endParaRPr lang="en-GB" dirty="0"/>
          </a:p>
          <a:p>
            <a:pPr marL="0" indent="0" rtl="0">
              <a:buNone/>
            </a:pPr>
            <a:endParaRPr lang="en-GB" sz="1700" dirty="0"/>
          </a:p>
        </p:txBody>
      </p:sp>
      <p:pic>
        <p:nvPicPr>
          <p:cNvPr id="6" name="Picture 5" descr="Image of Gardai standing outside Swords Library in Dublin during a demonstration by far right agitators in April 2023. Image sourced from Gay Community News. ">
            <a:extLst>
              <a:ext uri="{FF2B5EF4-FFF2-40B4-BE49-F238E27FC236}">
                <a16:creationId xmlns:a16="http://schemas.microsoft.com/office/drawing/2014/main" id="{B4EA460B-CB5F-E6A7-DE99-43754A159747}"/>
              </a:ext>
            </a:extLst>
          </p:cNvPr>
          <p:cNvPicPr>
            <a:picLocks noChangeAspect="1"/>
          </p:cNvPicPr>
          <p:nvPr/>
        </p:nvPicPr>
        <p:blipFill>
          <a:blip r:embed="rId3"/>
          <a:stretch>
            <a:fillRect/>
          </a:stretch>
        </p:blipFill>
        <p:spPr>
          <a:xfrm>
            <a:off x="7254360" y="1667807"/>
            <a:ext cx="3592580" cy="1886105"/>
          </a:xfrm>
          <a:prstGeom prst="rect">
            <a:avLst/>
          </a:prstGeom>
        </p:spPr>
      </p:pic>
      <p:sp>
        <p:nvSpPr>
          <p:cNvPr id="7" name="TextBox 6">
            <a:extLst>
              <a:ext uri="{FF2B5EF4-FFF2-40B4-BE49-F238E27FC236}">
                <a16:creationId xmlns:a16="http://schemas.microsoft.com/office/drawing/2014/main" id="{FAFA40DC-1B06-EF1A-805D-BE7D46ACB5B3}"/>
              </a:ext>
            </a:extLst>
          </p:cNvPr>
          <p:cNvSpPr txBox="1"/>
          <p:nvPr/>
        </p:nvSpPr>
        <p:spPr>
          <a:xfrm>
            <a:off x="7174532" y="3579236"/>
            <a:ext cx="4288075" cy="267766"/>
          </a:xfrm>
          <a:prstGeom prst="rect">
            <a:avLst/>
          </a:prstGeom>
          <a:noFill/>
        </p:spPr>
        <p:txBody>
          <a:bodyPr wrap="square" rtlCol="0">
            <a:spAutoFit/>
          </a:bodyPr>
          <a:lstStyle/>
          <a:p>
            <a:pPr>
              <a:lnSpc>
                <a:spcPct val="95000"/>
              </a:lnSpc>
            </a:pPr>
            <a:r>
              <a:rPr lang="en-GB" sz="1200" b="1" dirty="0"/>
              <a:t>Image Source</a:t>
            </a:r>
            <a:r>
              <a:rPr lang="en-GB" sz="1200" dirty="0"/>
              <a:t>: Gay Community News, 7/4/23</a:t>
            </a:r>
          </a:p>
        </p:txBody>
      </p:sp>
      <p:pic>
        <p:nvPicPr>
          <p:cNvPr id="4" name="Picture 3" descr="Image of far right demonstration outside Cork City Library in July 2023. Image sourced from the RTE Radio 1 website">
            <a:extLst>
              <a:ext uri="{FF2B5EF4-FFF2-40B4-BE49-F238E27FC236}">
                <a16:creationId xmlns:a16="http://schemas.microsoft.com/office/drawing/2014/main" id="{AF43A488-298D-8676-41C2-04746A41854F}"/>
              </a:ext>
            </a:extLst>
          </p:cNvPr>
          <p:cNvPicPr>
            <a:picLocks noChangeAspect="1"/>
          </p:cNvPicPr>
          <p:nvPr/>
        </p:nvPicPr>
        <p:blipFill>
          <a:blip r:embed="rId4"/>
          <a:stretch>
            <a:fillRect/>
          </a:stretch>
        </p:blipFill>
        <p:spPr>
          <a:xfrm>
            <a:off x="7254360" y="3950386"/>
            <a:ext cx="3840427" cy="2160240"/>
          </a:xfrm>
          <a:prstGeom prst="rect">
            <a:avLst/>
          </a:prstGeom>
          <a:noFill/>
          <a:effectLst>
            <a:outerShdw blurRad="50800" dist="38100" dir="2700000" algn="tl" rotWithShape="0">
              <a:prstClr val="black">
                <a:alpha val="40000"/>
              </a:prstClr>
            </a:outerShdw>
          </a:effectLst>
        </p:spPr>
      </p:pic>
      <p:sp>
        <p:nvSpPr>
          <p:cNvPr id="5" name="TextBox 4">
            <a:extLst>
              <a:ext uri="{FF2B5EF4-FFF2-40B4-BE49-F238E27FC236}">
                <a16:creationId xmlns:a16="http://schemas.microsoft.com/office/drawing/2014/main" id="{302300BB-A2E1-CDC6-4106-EB3AF9F5BE24}"/>
              </a:ext>
            </a:extLst>
          </p:cNvPr>
          <p:cNvSpPr txBox="1"/>
          <p:nvPr/>
        </p:nvSpPr>
        <p:spPr>
          <a:xfrm>
            <a:off x="7174531" y="6214010"/>
            <a:ext cx="4288075" cy="267766"/>
          </a:xfrm>
          <a:prstGeom prst="rect">
            <a:avLst/>
          </a:prstGeom>
          <a:noFill/>
        </p:spPr>
        <p:txBody>
          <a:bodyPr wrap="square" rtlCol="0">
            <a:spAutoFit/>
          </a:bodyPr>
          <a:lstStyle/>
          <a:p>
            <a:pPr>
              <a:lnSpc>
                <a:spcPct val="95000"/>
              </a:lnSpc>
            </a:pPr>
            <a:r>
              <a:rPr lang="en-GB" sz="1200" b="1" dirty="0"/>
              <a:t>Image Source</a:t>
            </a:r>
            <a:r>
              <a:rPr lang="en-GB" sz="1200" dirty="0"/>
              <a:t>: RTE Radio One, Morning Ireland, 31/7/23</a:t>
            </a:r>
          </a:p>
        </p:txBody>
      </p:sp>
      <p:sp>
        <p:nvSpPr>
          <p:cNvPr id="8" name="Slide Number Placeholder 7">
            <a:extLst>
              <a:ext uri="{FF2B5EF4-FFF2-40B4-BE49-F238E27FC236}">
                <a16:creationId xmlns:a16="http://schemas.microsoft.com/office/drawing/2014/main" id="{A1A2065F-4530-E386-F0CD-F126DE91AD62}"/>
              </a:ext>
            </a:extLst>
          </p:cNvPr>
          <p:cNvSpPr>
            <a:spLocks noGrp="1"/>
          </p:cNvSpPr>
          <p:nvPr>
            <p:ph type="sldNum" sz="quarter" idx="12"/>
          </p:nvPr>
        </p:nvSpPr>
        <p:spPr/>
        <p:txBody>
          <a:bodyPr/>
          <a:lstStyle/>
          <a:p>
            <a:pPr rtl="0"/>
            <a:fld id="{EB37DED6-D4C7-42EE-AB49-D2E39E64FDE4}" type="slidenum">
              <a:rPr lang="en-GB" noProof="0" smtClean="0"/>
              <a:t>8</a:t>
            </a:fld>
            <a:endParaRPr lang="en-GB" noProof="0"/>
          </a:p>
        </p:txBody>
      </p:sp>
    </p:spTree>
    <p:extLst>
      <p:ext uri="{BB962C8B-B14F-4D97-AF65-F5344CB8AC3E}">
        <p14:creationId xmlns:p14="http://schemas.microsoft.com/office/powerpoint/2010/main" val="236976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dirty="0"/>
              <a:t>Sectoral Response to Date</a:t>
            </a:r>
          </a:p>
        </p:txBody>
      </p:sp>
      <p:sp>
        <p:nvSpPr>
          <p:cNvPr id="3" name="Content Placeholder 2"/>
          <p:cNvSpPr>
            <a:spLocks noGrp="1"/>
          </p:cNvSpPr>
          <p:nvPr>
            <p:ph idx="1"/>
          </p:nvPr>
        </p:nvSpPr>
        <p:spPr>
          <a:xfrm>
            <a:off x="1117309" y="1701800"/>
            <a:ext cx="8793527" cy="4823544"/>
          </a:xfrm>
        </p:spPr>
        <p:txBody>
          <a:bodyPr rtlCol="0">
            <a:normAutofit lnSpcReduction="10000"/>
          </a:bodyPr>
          <a:lstStyle/>
          <a:p>
            <a:pPr rtl="0"/>
            <a:r>
              <a:rPr lang="en-GB" b="1" dirty="0"/>
              <a:t>FÓRSA</a:t>
            </a:r>
            <a:r>
              <a:rPr lang="en-GB" dirty="0"/>
              <a:t>, the trade union for public library workers, has actively supported librarians, organised counter-rallies, and called for legal changes to ban repeat offenders from libraries.</a:t>
            </a:r>
          </a:p>
          <a:p>
            <a:pPr rtl="0"/>
            <a:r>
              <a:rPr lang="en-GB" dirty="0"/>
              <a:t>The </a:t>
            </a:r>
            <a:r>
              <a:rPr lang="en-GB" b="1" dirty="0"/>
              <a:t>Queer Library Alliance (QLA)</a:t>
            </a:r>
            <a:r>
              <a:rPr lang="en-GB" dirty="0"/>
              <a:t>, a group of LGBTQ+ library staff and allies,</a:t>
            </a:r>
            <a:r>
              <a:rPr lang="en-GB" b="1" dirty="0"/>
              <a:t> </a:t>
            </a:r>
            <a:r>
              <a:rPr lang="en-GB" dirty="0"/>
              <a:t>was formed in 2023 to combat censorship, support LGBTQ+ library staff, and advocate for inclusivity.</a:t>
            </a:r>
          </a:p>
          <a:p>
            <a:pPr rtl="0"/>
            <a:r>
              <a:rPr lang="en-GB" dirty="0"/>
              <a:t>The </a:t>
            </a:r>
            <a:r>
              <a:rPr lang="en-GB" b="1" dirty="0"/>
              <a:t>Local Government Management Agency (LGMA) </a:t>
            </a:r>
            <a:r>
              <a:rPr lang="en-GB" dirty="0"/>
              <a:t>issued 2023 guidelines to help libraries handle disruptions, while the </a:t>
            </a:r>
            <a:r>
              <a:rPr lang="en-GB" b="1" dirty="0"/>
              <a:t>Library Association of Ireland (LAI) </a:t>
            </a:r>
            <a:r>
              <a:rPr lang="en-GB" dirty="0"/>
              <a:t>reaffirmed its commitment to intellectual freedom through a powerful statement. </a:t>
            </a:r>
          </a:p>
        </p:txBody>
      </p:sp>
      <p:pic>
        <p:nvPicPr>
          <p:cNvPr id="7" name="Picture 6" descr="FORSA logo">
            <a:extLst>
              <a:ext uri="{FF2B5EF4-FFF2-40B4-BE49-F238E27FC236}">
                <a16:creationId xmlns:a16="http://schemas.microsoft.com/office/drawing/2014/main" id="{E8901961-3CAA-3AE3-870F-FE9B7C1C6A29}"/>
              </a:ext>
            </a:extLst>
          </p:cNvPr>
          <p:cNvPicPr>
            <a:picLocks noChangeAspect="1"/>
          </p:cNvPicPr>
          <p:nvPr/>
        </p:nvPicPr>
        <p:blipFill>
          <a:blip r:embed="rId3"/>
          <a:stretch>
            <a:fillRect/>
          </a:stretch>
        </p:blipFill>
        <p:spPr>
          <a:xfrm>
            <a:off x="9910836" y="1374061"/>
            <a:ext cx="1387091" cy="814265"/>
          </a:xfrm>
          <a:prstGeom prst="rect">
            <a:avLst/>
          </a:prstGeom>
          <a:effectLst>
            <a:outerShdw blurRad="50800" dist="38100" dir="2700000" algn="tl" rotWithShape="0">
              <a:prstClr val="black">
                <a:alpha val="40000"/>
              </a:prstClr>
            </a:outerShdw>
          </a:effectLst>
        </p:spPr>
      </p:pic>
      <p:pic>
        <p:nvPicPr>
          <p:cNvPr id="6" name="Picture 5" descr="Queer Library Alliance Logo">
            <a:extLst>
              <a:ext uri="{FF2B5EF4-FFF2-40B4-BE49-F238E27FC236}">
                <a16:creationId xmlns:a16="http://schemas.microsoft.com/office/drawing/2014/main" id="{925FE47B-8244-6D32-C634-96FE09D751E3}"/>
              </a:ext>
            </a:extLst>
          </p:cNvPr>
          <p:cNvPicPr>
            <a:picLocks noChangeAspect="1"/>
          </p:cNvPicPr>
          <p:nvPr/>
        </p:nvPicPr>
        <p:blipFill>
          <a:blip r:embed="rId4"/>
          <a:stretch>
            <a:fillRect/>
          </a:stretch>
        </p:blipFill>
        <p:spPr>
          <a:xfrm>
            <a:off x="9912805" y="2464885"/>
            <a:ext cx="1361858" cy="1115808"/>
          </a:xfrm>
          <a:prstGeom prst="rect">
            <a:avLst/>
          </a:prstGeom>
          <a:effectLst>
            <a:outerShdw blurRad="50800" dist="38100" dir="2700000" algn="tl" rotWithShape="0">
              <a:prstClr val="black">
                <a:alpha val="40000"/>
              </a:prstClr>
            </a:outerShdw>
          </a:effectLst>
        </p:spPr>
      </p:pic>
      <p:pic>
        <p:nvPicPr>
          <p:cNvPr id="8" name="Picture 7" descr="LGMA logo">
            <a:extLst>
              <a:ext uri="{FF2B5EF4-FFF2-40B4-BE49-F238E27FC236}">
                <a16:creationId xmlns:a16="http://schemas.microsoft.com/office/drawing/2014/main" id="{CD8C652F-39ED-E259-D674-295BD806B1D1}"/>
              </a:ext>
            </a:extLst>
          </p:cNvPr>
          <p:cNvPicPr>
            <a:picLocks noChangeAspect="1"/>
          </p:cNvPicPr>
          <p:nvPr/>
        </p:nvPicPr>
        <p:blipFill>
          <a:blip r:embed="rId5"/>
          <a:stretch>
            <a:fillRect/>
          </a:stretch>
        </p:blipFill>
        <p:spPr>
          <a:xfrm>
            <a:off x="9910836" y="3868806"/>
            <a:ext cx="1719948" cy="1115808"/>
          </a:xfrm>
          <a:prstGeom prst="rect">
            <a:avLst/>
          </a:prstGeom>
          <a:effectLst>
            <a:outerShdw blurRad="50800" dist="38100" dir="2700000" algn="tl" rotWithShape="0">
              <a:prstClr val="black">
                <a:alpha val="40000"/>
              </a:prstClr>
            </a:outerShdw>
          </a:effectLst>
        </p:spPr>
      </p:pic>
      <p:pic>
        <p:nvPicPr>
          <p:cNvPr id="9" name="Picture 8" descr="Library Association of Ireland logo">
            <a:extLst>
              <a:ext uri="{FF2B5EF4-FFF2-40B4-BE49-F238E27FC236}">
                <a16:creationId xmlns:a16="http://schemas.microsoft.com/office/drawing/2014/main" id="{0D42BBB6-13CF-DE80-F9ED-5B5750BE8B22}"/>
              </a:ext>
            </a:extLst>
          </p:cNvPr>
          <p:cNvPicPr>
            <a:picLocks noChangeAspect="1"/>
          </p:cNvPicPr>
          <p:nvPr/>
        </p:nvPicPr>
        <p:blipFill>
          <a:blip r:embed="rId6"/>
          <a:stretch>
            <a:fillRect/>
          </a:stretch>
        </p:blipFill>
        <p:spPr>
          <a:xfrm>
            <a:off x="9910836" y="5303792"/>
            <a:ext cx="1052736" cy="1052736"/>
          </a:xfrm>
          <a:prstGeom prst="rect">
            <a:avLst/>
          </a:prstGeom>
          <a:effectLst>
            <a:outerShdw blurRad="50800" dist="38100" dir="2700000" algn="tl" rotWithShape="0">
              <a:prstClr val="black">
                <a:alpha val="40000"/>
              </a:prstClr>
            </a:outerShdw>
          </a:effectLst>
        </p:spPr>
      </p:pic>
      <p:sp>
        <p:nvSpPr>
          <p:cNvPr id="4" name="Slide Number Placeholder 3">
            <a:extLst>
              <a:ext uri="{FF2B5EF4-FFF2-40B4-BE49-F238E27FC236}">
                <a16:creationId xmlns:a16="http://schemas.microsoft.com/office/drawing/2014/main" id="{52FD31DF-FB7C-2607-57EE-F9E20949D1CB}"/>
              </a:ext>
            </a:extLst>
          </p:cNvPr>
          <p:cNvSpPr>
            <a:spLocks noGrp="1"/>
          </p:cNvSpPr>
          <p:nvPr>
            <p:ph type="sldNum" sz="quarter" idx="12"/>
          </p:nvPr>
        </p:nvSpPr>
        <p:spPr/>
        <p:txBody>
          <a:bodyPr/>
          <a:lstStyle/>
          <a:p>
            <a:pPr rtl="0"/>
            <a:fld id="{DA60BA0E-20D0-4E7C-B286-26C960A6788F}" type="slidenum">
              <a:rPr lang="en-GB" noProof="0" smtClean="0"/>
              <a:t>9</a:t>
            </a:fld>
            <a:endParaRPr lang="en-GB" noProof="0"/>
          </a:p>
        </p:txBody>
      </p:sp>
    </p:spTree>
    <p:extLst>
      <p:ext uri="{BB962C8B-B14F-4D97-AF65-F5344CB8AC3E}">
        <p14:creationId xmlns:p14="http://schemas.microsoft.com/office/powerpoint/2010/main" val="3596815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dirty="0"/>
              <a:t>Project Purpose (1)</a:t>
            </a:r>
          </a:p>
        </p:txBody>
      </p:sp>
      <p:pic>
        <p:nvPicPr>
          <p:cNvPr id="10242" name="Picture 2">
            <a:extLst>
              <a:ext uri="{FF2B5EF4-FFF2-40B4-BE49-F238E27FC236}">
                <a16:creationId xmlns:a16="http://schemas.microsoft.com/office/drawing/2014/main" id="{64BC46C5-5565-C40A-4B8D-BD745DF9D4A7}"/>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9278" y="548680"/>
            <a:ext cx="1517868" cy="13970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1117309" y="1701800"/>
            <a:ext cx="10157354" cy="4699001"/>
          </a:xfrm>
        </p:spPr>
        <p:txBody>
          <a:bodyPr rtlCol="0">
            <a:normAutofit fontScale="32500" lnSpcReduction="20000"/>
          </a:bodyPr>
          <a:lstStyle/>
          <a:p>
            <a:pPr marL="0" indent="0">
              <a:lnSpc>
                <a:spcPct val="120000"/>
              </a:lnSpc>
              <a:buNone/>
            </a:pPr>
            <a:r>
              <a:rPr lang="en-GB" sz="9800" b="1" dirty="0"/>
              <a:t>Research Goal</a:t>
            </a:r>
          </a:p>
          <a:p>
            <a:pPr marL="0" indent="0" rtl="0">
              <a:lnSpc>
                <a:spcPct val="120000"/>
              </a:lnSpc>
              <a:buNone/>
            </a:pPr>
            <a:r>
              <a:rPr lang="en-GB" sz="8000" dirty="0"/>
              <a:t>Our project sought to explore the impact of anti-LGBTQ+ agitation on libraries, librarians, and the communities they serve. </a:t>
            </a:r>
          </a:p>
          <a:p>
            <a:pPr marL="0" indent="0" rtl="0">
              <a:lnSpc>
                <a:spcPct val="120000"/>
              </a:lnSpc>
              <a:buNone/>
            </a:pPr>
            <a:r>
              <a:rPr lang="en-GB" sz="8000" dirty="0"/>
              <a:t>Funded by the Irish Research Council (now Research Ireland) under the New Foundations award scheme, it was conducted by a UCD research team in partnership with </a:t>
            </a:r>
            <a:r>
              <a:rPr lang="en-GB" sz="8000" b="1" dirty="0"/>
              <a:t>LGBT Ireland </a:t>
            </a:r>
            <a:r>
              <a:rPr lang="en-GB" sz="8000" dirty="0"/>
              <a:t>and guided by a stakeholder-led Steering Committee.</a:t>
            </a:r>
          </a:p>
          <a:p>
            <a:pPr rtl="0"/>
            <a:endParaRPr lang="en-GB" dirty="0"/>
          </a:p>
        </p:txBody>
      </p:sp>
      <p:sp>
        <p:nvSpPr>
          <p:cNvPr id="4" name="Slide Number Placeholder 3">
            <a:extLst>
              <a:ext uri="{FF2B5EF4-FFF2-40B4-BE49-F238E27FC236}">
                <a16:creationId xmlns:a16="http://schemas.microsoft.com/office/drawing/2014/main" id="{043061BB-85ED-C3D0-6564-E574170025D3}"/>
              </a:ext>
            </a:extLst>
          </p:cNvPr>
          <p:cNvSpPr>
            <a:spLocks noGrp="1"/>
          </p:cNvSpPr>
          <p:nvPr>
            <p:ph type="sldNum" sz="quarter" idx="12"/>
          </p:nvPr>
        </p:nvSpPr>
        <p:spPr/>
        <p:txBody>
          <a:bodyPr/>
          <a:lstStyle/>
          <a:p>
            <a:pPr rtl="0"/>
            <a:fld id="{DA60BA0E-20D0-4E7C-B286-26C960A6788F}" type="slidenum">
              <a:rPr lang="en-GB" noProof="0" smtClean="0"/>
              <a:t>10</a:t>
            </a:fld>
            <a:endParaRPr lang="en-GB" noProof="0"/>
          </a:p>
        </p:txBody>
      </p:sp>
    </p:spTree>
    <p:extLst>
      <p:ext uri="{BB962C8B-B14F-4D97-AF65-F5344CB8AC3E}">
        <p14:creationId xmlns:p14="http://schemas.microsoft.com/office/powerpoint/2010/main" val="1484067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60F34B9-3349-ADF1-9323-D95EA6A6B040}"/>
              </a:ext>
            </a:extLst>
          </p:cNvPr>
          <p:cNvSpPr>
            <a:spLocks noGrp="1"/>
          </p:cNvSpPr>
          <p:nvPr>
            <p:ph type="title"/>
          </p:nvPr>
        </p:nvSpPr>
        <p:spPr/>
        <p:txBody>
          <a:bodyPr/>
          <a:lstStyle/>
          <a:p>
            <a:r>
              <a:rPr lang="en-GB" dirty="0"/>
              <a:t>Project Purpose (2)</a:t>
            </a:r>
          </a:p>
        </p:txBody>
      </p:sp>
      <p:pic>
        <p:nvPicPr>
          <p:cNvPr id="7" name="Picture 2">
            <a:extLst>
              <a:ext uri="{FF2B5EF4-FFF2-40B4-BE49-F238E27FC236}">
                <a16:creationId xmlns:a16="http://schemas.microsoft.com/office/drawing/2014/main" id="{35F59B4C-5201-2BBC-50EC-277F2B1821CE}"/>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49278" y="404664"/>
            <a:ext cx="1517868" cy="13970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D498627D-08F4-C5B3-1693-71EE80EBCC2B}"/>
              </a:ext>
            </a:extLst>
          </p:cNvPr>
          <p:cNvSpPr>
            <a:spLocks noGrp="1"/>
          </p:cNvSpPr>
          <p:nvPr>
            <p:ph idx="1"/>
          </p:nvPr>
        </p:nvSpPr>
        <p:spPr>
          <a:xfrm>
            <a:off x="1117308" y="1690540"/>
            <a:ext cx="10449711" cy="4762796"/>
          </a:xfrm>
        </p:spPr>
        <p:txBody>
          <a:bodyPr>
            <a:normAutofit fontScale="32500" lnSpcReduction="20000"/>
          </a:bodyPr>
          <a:lstStyle/>
          <a:p>
            <a:pPr marL="0" indent="0">
              <a:lnSpc>
                <a:spcPct val="120000"/>
              </a:lnSpc>
              <a:spcBef>
                <a:spcPts val="0"/>
              </a:spcBef>
              <a:buNone/>
            </a:pPr>
            <a:r>
              <a:rPr lang="en-GB" sz="7400" b="1" dirty="0"/>
              <a:t>Research Questions</a:t>
            </a:r>
          </a:p>
          <a:p>
            <a:pPr marL="0" indent="0">
              <a:lnSpc>
                <a:spcPct val="120000"/>
              </a:lnSpc>
              <a:spcBef>
                <a:spcPts val="0"/>
              </a:spcBef>
              <a:buNone/>
            </a:pPr>
            <a:endParaRPr lang="en-GB" sz="7400" b="1" dirty="0"/>
          </a:p>
          <a:p>
            <a:pPr marL="0" indent="0">
              <a:lnSpc>
                <a:spcPct val="120000"/>
              </a:lnSpc>
              <a:spcBef>
                <a:spcPts val="0"/>
              </a:spcBef>
              <a:buNone/>
            </a:pPr>
            <a:endParaRPr lang="en-GB" dirty="0"/>
          </a:p>
          <a:p>
            <a:pPr marL="742950" indent="-742950">
              <a:lnSpc>
                <a:spcPct val="120000"/>
              </a:lnSpc>
              <a:spcBef>
                <a:spcPts val="0"/>
              </a:spcBef>
              <a:buFont typeface="+mj-lt"/>
              <a:buAutoNum type="alphaLcParenR"/>
            </a:pPr>
            <a:r>
              <a:rPr lang="en-GB" sz="6800" dirty="0"/>
              <a:t>How do public libraries in Ireland select, develop, and maintain inclusive collections and programming for the LGBTQ+ community, particularly for youths?</a:t>
            </a:r>
          </a:p>
          <a:p>
            <a:pPr marL="0" indent="0">
              <a:lnSpc>
                <a:spcPct val="120000"/>
              </a:lnSpc>
              <a:spcBef>
                <a:spcPts val="0"/>
              </a:spcBef>
              <a:buNone/>
            </a:pPr>
            <a:endParaRPr lang="en-GB" sz="6800" dirty="0"/>
          </a:p>
          <a:p>
            <a:pPr marL="742950" indent="-742950">
              <a:lnSpc>
                <a:spcPct val="120000"/>
              </a:lnSpc>
              <a:spcBef>
                <a:spcPts val="0"/>
              </a:spcBef>
              <a:buFont typeface="+mj-lt"/>
              <a:buAutoNum type="alphaLcParenR" startAt="2"/>
            </a:pPr>
            <a:r>
              <a:rPr lang="en-GB" sz="6800" dirty="0"/>
              <a:t>What are the experiences of library staff in managing and responding to public complaints, agitation or disruption concerning LGBTQ+ materials and programming?</a:t>
            </a:r>
          </a:p>
          <a:p>
            <a:pPr marL="0" indent="0">
              <a:lnSpc>
                <a:spcPct val="120000"/>
              </a:lnSpc>
              <a:spcBef>
                <a:spcPts val="0"/>
              </a:spcBef>
              <a:buNone/>
            </a:pPr>
            <a:endParaRPr lang="en-GB" sz="6800" dirty="0"/>
          </a:p>
          <a:p>
            <a:pPr marL="742950" indent="-742950">
              <a:lnSpc>
                <a:spcPct val="120000"/>
              </a:lnSpc>
              <a:spcBef>
                <a:spcPts val="0"/>
              </a:spcBef>
              <a:buFont typeface="+mj-lt"/>
              <a:buAutoNum type="alphaLcParenR" startAt="3"/>
            </a:pPr>
            <a:r>
              <a:rPr lang="en-GB" sz="6800" dirty="0"/>
              <a:t>How do library staff perceive the impact of disruption and agitation regarding LGBTQ+ materials on their workplace safety, professional responsibilities, and broader library community?</a:t>
            </a:r>
          </a:p>
          <a:p>
            <a:endParaRPr lang="en-GB" dirty="0"/>
          </a:p>
        </p:txBody>
      </p:sp>
      <p:sp>
        <p:nvSpPr>
          <p:cNvPr id="8" name="Slide Number Placeholder 7">
            <a:extLst>
              <a:ext uri="{FF2B5EF4-FFF2-40B4-BE49-F238E27FC236}">
                <a16:creationId xmlns:a16="http://schemas.microsoft.com/office/drawing/2014/main" id="{0786E743-B13F-ED97-0796-1B9946CFD286}"/>
              </a:ext>
            </a:extLst>
          </p:cNvPr>
          <p:cNvSpPr>
            <a:spLocks noGrp="1"/>
          </p:cNvSpPr>
          <p:nvPr>
            <p:ph type="sldNum" sz="quarter" idx="12"/>
          </p:nvPr>
        </p:nvSpPr>
        <p:spPr/>
        <p:txBody>
          <a:bodyPr/>
          <a:lstStyle/>
          <a:p>
            <a:pPr rtl="0"/>
            <a:fld id="{DA60BA0E-20D0-4E7C-B286-26C960A6788F}" type="slidenum">
              <a:rPr lang="en-GB" noProof="0" smtClean="0"/>
              <a:t>11</a:t>
            </a:fld>
            <a:endParaRPr lang="en-GB" noProof="0"/>
          </a:p>
        </p:txBody>
      </p:sp>
    </p:spTree>
    <p:extLst>
      <p:ext uri="{BB962C8B-B14F-4D97-AF65-F5344CB8AC3E}">
        <p14:creationId xmlns:p14="http://schemas.microsoft.com/office/powerpoint/2010/main" val="379760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8B3ACE8-0245-CE3E-D30A-046F95A88008}"/>
              </a:ext>
            </a:extLst>
          </p:cNvPr>
          <p:cNvSpPr>
            <a:spLocks noGrp="1"/>
          </p:cNvSpPr>
          <p:nvPr>
            <p:ph type="title"/>
          </p:nvPr>
        </p:nvSpPr>
        <p:spPr/>
        <p:txBody>
          <a:bodyPr/>
          <a:lstStyle/>
          <a:p>
            <a:r>
              <a:rPr lang="en-GB" dirty="0"/>
              <a:t>Project Design</a:t>
            </a:r>
          </a:p>
        </p:txBody>
      </p:sp>
      <p:sp>
        <p:nvSpPr>
          <p:cNvPr id="6" name="Content Placeholder 5">
            <a:extLst>
              <a:ext uri="{FF2B5EF4-FFF2-40B4-BE49-F238E27FC236}">
                <a16:creationId xmlns:a16="http://schemas.microsoft.com/office/drawing/2014/main" id="{863FB4A9-8D41-DFD8-1B23-86475E172FE7}"/>
              </a:ext>
            </a:extLst>
          </p:cNvPr>
          <p:cNvSpPr>
            <a:spLocks noGrp="1"/>
          </p:cNvSpPr>
          <p:nvPr>
            <p:ph idx="1"/>
          </p:nvPr>
        </p:nvSpPr>
        <p:spPr>
          <a:xfrm>
            <a:off x="1117308" y="1701800"/>
            <a:ext cx="10377704" cy="4967560"/>
          </a:xfrm>
        </p:spPr>
        <p:txBody>
          <a:bodyPr>
            <a:normAutofit fontScale="92500"/>
          </a:bodyPr>
          <a:lstStyle/>
          <a:p>
            <a:pPr>
              <a:lnSpc>
                <a:spcPct val="110000"/>
              </a:lnSpc>
            </a:pPr>
            <a:r>
              <a:rPr lang="en-GB" b="1" dirty="0"/>
              <a:t>Method</a:t>
            </a:r>
            <a:r>
              <a:rPr lang="en-GB" dirty="0"/>
              <a:t>: Qualitative design included 26 semi-structured interviews with library staff and 3 stakeholder interviews, carried out via Zoom from June–October 2024, all anonymised to ensure confidentiality.</a:t>
            </a:r>
          </a:p>
          <a:p>
            <a:pPr>
              <a:lnSpc>
                <a:spcPct val="110000"/>
              </a:lnSpc>
            </a:pPr>
            <a:r>
              <a:rPr lang="en-GB" b="1" dirty="0"/>
              <a:t>Participants</a:t>
            </a:r>
            <a:r>
              <a:rPr lang="en-GB" dirty="0"/>
              <a:t>: We recruited 19 managerial and 7 non-managerial public library staff, with some non-managerial staff facing scheduling conflicts or organisational gatekeeping which prevented them from participating. </a:t>
            </a:r>
          </a:p>
          <a:p>
            <a:pPr>
              <a:lnSpc>
                <a:spcPct val="110000"/>
              </a:lnSpc>
            </a:pPr>
            <a:r>
              <a:rPr lang="en-GB" b="1" dirty="0"/>
              <a:t>Data Analysis</a:t>
            </a:r>
            <a:r>
              <a:rPr lang="en-GB" dirty="0"/>
              <a:t>: A collaborative coding process ensured consistency, with inter-coder reliability checks strengthening the credibility of key themes.</a:t>
            </a:r>
          </a:p>
          <a:p>
            <a:pPr>
              <a:lnSpc>
                <a:spcPct val="110000"/>
              </a:lnSpc>
            </a:pPr>
            <a:r>
              <a:rPr lang="en-GB" b="1" dirty="0"/>
              <a:t>Ethical Approval</a:t>
            </a:r>
            <a:r>
              <a:rPr lang="en-GB" dirty="0"/>
              <a:t>: Received from the Human Research Ethics Committee at University College Dublin before data collection took place. </a:t>
            </a:r>
          </a:p>
        </p:txBody>
      </p:sp>
      <p:sp>
        <p:nvSpPr>
          <p:cNvPr id="2" name="Slide Number Placeholder 1">
            <a:extLst>
              <a:ext uri="{FF2B5EF4-FFF2-40B4-BE49-F238E27FC236}">
                <a16:creationId xmlns:a16="http://schemas.microsoft.com/office/drawing/2014/main" id="{32C0A16D-9137-4076-4A79-04281A18CB0A}"/>
              </a:ext>
            </a:extLst>
          </p:cNvPr>
          <p:cNvSpPr>
            <a:spLocks noGrp="1"/>
          </p:cNvSpPr>
          <p:nvPr>
            <p:ph type="sldNum" sz="quarter" idx="12"/>
          </p:nvPr>
        </p:nvSpPr>
        <p:spPr/>
        <p:txBody>
          <a:bodyPr/>
          <a:lstStyle/>
          <a:p>
            <a:pPr rtl="0"/>
            <a:fld id="{DA60BA0E-20D0-4E7C-B286-26C960A6788F}" type="slidenum">
              <a:rPr lang="en-GB" noProof="0" smtClean="0"/>
              <a:t>12</a:t>
            </a:fld>
            <a:endParaRPr lang="en-GB" noProof="0"/>
          </a:p>
        </p:txBody>
      </p:sp>
    </p:spTree>
    <p:extLst>
      <p:ext uri="{BB962C8B-B14F-4D97-AF65-F5344CB8AC3E}">
        <p14:creationId xmlns:p14="http://schemas.microsoft.com/office/powerpoint/2010/main" val="2846002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0AD26-20BB-A850-12A6-38BD4B50779F}"/>
              </a:ext>
            </a:extLst>
          </p:cNvPr>
          <p:cNvSpPr>
            <a:spLocks noGrp="1"/>
          </p:cNvSpPr>
          <p:nvPr>
            <p:ph type="title"/>
          </p:nvPr>
        </p:nvSpPr>
        <p:spPr>
          <a:xfrm>
            <a:off x="837828" y="35022"/>
            <a:ext cx="10157354" cy="1397000"/>
          </a:xfrm>
        </p:spPr>
        <p:txBody>
          <a:bodyPr anchor="b">
            <a:normAutofit/>
          </a:bodyPr>
          <a:lstStyle/>
          <a:p>
            <a:r>
              <a:rPr lang="en-GB" dirty="0"/>
              <a:t>Project Themes</a:t>
            </a:r>
          </a:p>
        </p:txBody>
      </p:sp>
      <p:sp>
        <p:nvSpPr>
          <p:cNvPr id="3" name="Content Placeholder 2">
            <a:extLst>
              <a:ext uri="{FF2B5EF4-FFF2-40B4-BE49-F238E27FC236}">
                <a16:creationId xmlns:a16="http://schemas.microsoft.com/office/drawing/2014/main" id="{DB0EABCC-27C2-C083-D135-93045AB66ADD}"/>
              </a:ext>
            </a:extLst>
          </p:cNvPr>
          <p:cNvSpPr>
            <a:spLocks noGrp="1"/>
          </p:cNvSpPr>
          <p:nvPr>
            <p:ph sz="half" idx="1"/>
          </p:nvPr>
        </p:nvSpPr>
        <p:spPr>
          <a:xfrm>
            <a:off x="837828" y="1556792"/>
            <a:ext cx="6984775" cy="5112568"/>
          </a:xfrm>
        </p:spPr>
        <p:txBody>
          <a:bodyPr>
            <a:normAutofit fontScale="92500" lnSpcReduction="20000"/>
          </a:bodyPr>
          <a:lstStyle/>
          <a:p>
            <a:pPr marL="0" indent="0">
              <a:lnSpc>
                <a:spcPct val="120000"/>
              </a:lnSpc>
              <a:spcBef>
                <a:spcPts val="0"/>
              </a:spcBef>
              <a:buNone/>
            </a:pPr>
            <a:r>
              <a:rPr lang="en-GB" sz="2600" dirty="0"/>
              <a:t>Our findings are presented under six core themes, that reflect the foci of our interviews with the participants.</a:t>
            </a:r>
          </a:p>
          <a:p>
            <a:pPr marL="0" indent="0">
              <a:lnSpc>
                <a:spcPct val="120000"/>
              </a:lnSpc>
              <a:spcBef>
                <a:spcPts val="0"/>
              </a:spcBef>
              <a:buNone/>
            </a:pPr>
            <a:endParaRPr lang="en-GB" sz="2600" dirty="0"/>
          </a:p>
          <a:p>
            <a:pPr marL="457200" indent="-457200">
              <a:lnSpc>
                <a:spcPct val="120000"/>
              </a:lnSpc>
              <a:spcBef>
                <a:spcPts val="0"/>
              </a:spcBef>
              <a:buFont typeface="+mj-lt"/>
              <a:buAutoNum type="arabicPeriod"/>
            </a:pPr>
            <a:r>
              <a:rPr lang="en-GB" sz="2600" dirty="0"/>
              <a:t>Collection and programme development.</a:t>
            </a:r>
          </a:p>
          <a:p>
            <a:pPr marL="457200" indent="-457200">
              <a:lnSpc>
                <a:spcPct val="120000"/>
              </a:lnSpc>
              <a:spcBef>
                <a:spcPts val="0"/>
              </a:spcBef>
              <a:buFont typeface="+mj-lt"/>
              <a:buAutoNum type="arabicPeriod"/>
            </a:pPr>
            <a:r>
              <a:rPr lang="en-GB" sz="2600" dirty="0"/>
              <a:t>Dealing with complaints.</a:t>
            </a:r>
          </a:p>
          <a:p>
            <a:pPr marL="457200" indent="-457200">
              <a:lnSpc>
                <a:spcPct val="120000"/>
              </a:lnSpc>
              <a:spcBef>
                <a:spcPts val="0"/>
              </a:spcBef>
              <a:buFont typeface="+mj-lt"/>
              <a:buAutoNum type="arabicPeriod"/>
            </a:pPr>
            <a:r>
              <a:rPr lang="en-GB" sz="2600" dirty="0"/>
              <a:t>Managing agitators: Librarians' approaches and reactions.</a:t>
            </a:r>
          </a:p>
          <a:p>
            <a:pPr marL="457200" indent="-457200">
              <a:lnSpc>
                <a:spcPct val="120000"/>
              </a:lnSpc>
              <a:spcBef>
                <a:spcPts val="0"/>
              </a:spcBef>
              <a:buFont typeface="+mj-lt"/>
              <a:buAutoNum type="arabicPeriod"/>
            </a:pPr>
            <a:r>
              <a:rPr lang="en-GB" sz="2600" dirty="0"/>
              <a:t>Actions of agitators.</a:t>
            </a:r>
          </a:p>
          <a:p>
            <a:pPr marL="457200" indent="-457200">
              <a:lnSpc>
                <a:spcPct val="120000"/>
              </a:lnSpc>
              <a:spcBef>
                <a:spcPts val="0"/>
              </a:spcBef>
              <a:buFont typeface="+mj-lt"/>
              <a:buAutoNum type="arabicPeriod"/>
            </a:pPr>
            <a:r>
              <a:rPr lang="en-GB" sz="2600" dirty="0"/>
              <a:t>Insights into librarians’ experiences and feelings.</a:t>
            </a:r>
          </a:p>
          <a:p>
            <a:pPr marL="457200" indent="-457200">
              <a:lnSpc>
                <a:spcPct val="120000"/>
              </a:lnSpc>
              <a:spcBef>
                <a:spcPts val="0"/>
              </a:spcBef>
              <a:buFont typeface="+mj-lt"/>
              <a:buAutoNum type="arabicPeriod"/>
            </a:pPr>
            <a:r>
              <a:rPr lang="en-GB" sz="2600" dirty="0"/>
              <a:t>Impact of agitators’ use of social media on public library staff.</a:t>
            </a:r>
          </a:p>
          <a:p>
            <a:endParaRPr lang="en-GB" sz="1500" dirty="0"/>
          </a:p>
        </p:txBody>
      </p:sp>
      <p:pic>
        <p:nvPicPr>
          <p:cNvPr id="5" name="Picture 4" descr="Image of a 2017 LGBTQ+ Pride book display at the Barbara S. Ponce Public Library in Pinellas Park, FL, by Antonia Green. Image sourced from Wikimedia Commons. ">
            <a:extLst>
              <a:ext uri="{FF2B5EF4-FFF2-40B4-BE49-F238E27FC236}">
                <a16:creationId xmlns:a16="http://schemas.microsoft.com/office/drawing/2014/main" id="{8CBF038F-283A-D431-BE78-1ACDAA78BFC3}"/>
              </a:ext>
            </a:extLst>
          </p:cNvPr>
          <p:cNvPicPr>
            <a:picLocks noChangeAspect="1"/>
          </p:cNvPicPr>
          <p:nvPr/>
        </p:nvPicPr>
        <p:blipFill>
          <a:blip r:embed="rId2"/>
          <a:stretch>
            <a:fillRect/>
          </a:stretch>
        </p:blipFill>
        <p:spPr>
          <a:xfrm>
            <a:off x="7855834" y="836712"/>
            <a:ext cx="3673785" cy="4896544"/>
          </a:xfrm>
          <a:prstGeom prst="rect">
            <a:avLst/>
          </a:prstGeom>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C38D69FD-1010-CD63-B955-FA16569193EB}"/>
              </a:ext>
            </a:extLst>
          </p:cNvPr>
          <p:cNvSpPr txBox="1"/>
          <p:nvPr/>
        </p:nvSpPr>
        <p:spPr>
          <a:xfrm>
            <a:off x="7855834" y="5835622"/>
            <a:ext cx="3880687" cy="574773"/>
          </a:xfrm>
          <a:prstGeom prst="rect">
            <a:avLst/>
          </a:prstGeom>
          <a:noFill/>
        </p:spPr>
        <p:txBody>
          <a:bodyPr wrap="square" rtlCol="0">
            <a:spAutoFit/>
          </a:bodyPr>
          <a:lstStyle/>
          <a:p>
            <a:pPr>
              <a:lnSpc>
                <a:spcPct val="95000"/>
              </a:lnSpc>
            </a:pPr>
            <a:r>
              <a:rPr lang="en-GB" sz="1100" b="1" dirty="0"/>
              <a:t>Image Source</a:t>
            </a:r>
            <a:r>
              <a:rPr lang="en-GB" sz="1100" dirty="0"/>
              <a:t>: Wikimedia Commons. A 2017 LGBTQ+ Pride book display at the Barbara S. Ponce Public Library in Pinellas Park, FL, by Antonia Green.</a:t>
            </a:r>
          </a:p>
        </p:txBody>
      </p:sp>
      <p:sp>
        <p:nvSpPr>
          <p:cNvPr id="4" name="Slide Number Placeholder 3">
            <a:extLst>
              <a:ext uri="{FF2B5EF4-FFF2-40B4-BE49-F238E27FC236}">
                <a16:creationId xmlns:a16="http://schemas.microsoft.com/office/drawing/2014/main" id="{286B664A-E311-E3F3-986C-DB84DF2D81AC}"/>
              </a:ext>
            </a:extLst>
          </p:cNvPr>
          <p:cNvSpPr>
            <a:spLocks noGrp="1"/>
          </p:cNvSpPr>
          <p:nvPr>
            <p:ph type="sldNum" sz="quarter" idx="12"/>
          </p:nvPr>
        </p:nvSpPr>
        <p:spPr/>
        <p:txBody>
          <a:bodyPr/>
          <a:lstStyle/>
          <a:p>
            <a:pPr rtl="0"/>
            <a:fld id="{EB37DED6-D4C7-42EE-AB49-D2E39E64FDE4}" type="slidenum">
              <a:rPr lang="en-GB" noProof="0" smtClean="0"/>
              <a:t>13</a:t>
            </a:fld>
            <a:endParaRPr lang="en-GB" noProof="0"/>
          </a:p>
        </p:txBody>
      </p:sp>
    </p:spTree>
    <p:extLst>
      <p:ext uri="{BB962C8B-B14F-4D97-AF65-F5344CB8AC3E}">
        <p14:creationId xmlns:p14="http://schemas.microsoft.com/office/powerpoint/2010/main" val="1720921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75D19-2202-9AC0-C7D0-3A482EBB04AE}"/>
              </a:ext>
            </a:extLst>
          </p:cNvPr>
          <p:cNvSpPr>
            <a:spLocks noGrp="1"/>
          </p:cNvSpPr>
          <p:nvPr>
            <p:ph type="title"/>
          </p:nvPr>
        </p:nvSpPr>
        <p:spPr/>
        <p:txBody>
          <a:bodyPr anchor="ctr">
            <a:normAutofit fontScale="90000"/>
          </a:bodyPr>
          <a:lstStyle/>
          <a:p>
            <a:br>
              <a:rPr lang="en-GB" dirty="0"/>
            </a:br>
            <a:r>
              <a:rPr lang="en-GB" dirty="0"/>
              <a:t>Demographics (1)</a:t>
            </a:r>
            <a:br>
              <a:rPr lang="en-GB" dirty="0"/>
            </a:br>
            <a:endParaRPr lang="en-GB" dirty="0"/>
          </a:p>
        </p:txBody>
      </p:sp>
      <p:pic>
        <p:nvPicPr>
          <p:cNvPr id="7" name="Content Placeholder 6" descr="Pie chart from the research project displaying the frequency with which study participants engage with the public in their day-to-day job">
            <a:extLst>
              <a:ext uri="{FF2B5EF4-FFF2-40B4-BE49-F238E27FC236}">
                <a16:creationId xmlns:a16="http://schemas.microsoft.com/office/drawing/2014/main" id="{2562CD77-F0E6-6DF2-AD6E-8C5102105D20}"/>
              </a:ext>
            </a:extLst>
          </p:cNvPr>
          <p:cNvPicPr>
            <a:picLocks noGrp="1" noChangeAspect="1"/>
          </p:cNvPicPr>
          <p:nvPr>
            <p:ph idx="1"/>
          </p:nvPr>
        </p:nvPicPr>
        <p:blipFill>
          <a:blip r:embed="rId2"/>
          <a:stretch>
            <a:fillRect/>
          </a:stretch>
        </p:blipFill>
        <p:spPr>
          <a:xfrm>
            <a:off x="2091288" y="1571787"/>
            <a:ext cx="8006247" cy="4730426"/>
          </a:xfrm>
          <a:effectLst>
            <a:outerShdw blurRad="50800" dist="38100" dir="2700000" algn="tl" rotWithShape="0">
              <a:prstClr val="black">
                <a:alpha val="40000"/>
              </a:prstClr>
            </a:outerShdw>
          </a:effectLst>
        </p:spPr>
      </p:pic>
      <p:sp>
        <p:nvSpPr>
          <p:cNvPr id="5" name="Slide Number Placeholder 4">
            <a:extLst>
              <a:ext uri="{FF2B5EF4-FFF2-40B4-BE49-F238E27FC236}">
                <a16:creationId xmlns:a16="http://schemas.microsoft.com/office/drawing/2014/main" id="{8930ADD7-567C-B96E-878C-5AE2983CFD79}"/>
              </a:ext>
            </a:extLst>
          </p:cNvPr>
          <p:cNvSpPr>
            <a:spLocks noGrp="1"/>
          </p:cNvSpPr>
          <p:nvPr>
            <p:ph type="sldNum" sz="quarter" idx="12"/>
          </p:nvPr>
        </p:nvSpPr>
        <p:spPr/>
        <p:txBody>
          <a:bodyPr/>
          <a:lstStyle/>
          <a:p>
            <a:pPr rtl="0"/>
            <a:fld id="{DA60BA0E-20D0-4E7C-B286-26C960A6788F}" type="slidenum">
              <a:rPr lang="en-GB" noProof="0" smtClean="0"/>
              <a:t>14</a:t>
            </a:fld>
            <a:endParaRPr lang="en-GB" noProof="0"/>
          </a:p>
        </p:txBody>
      </p:sp>
    </p:spTree>
    <p:extLst>
      <p:ext uri="{BB962C8B-B14F-4D97-AF65-F5344CB8AC3E}">
        <p14:creationId xmlns:p14="http://schemas.microsoft.com/office/powerpoint/2010/main" val="2025429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0D14A-67BB-4DDA-C8FB-9F6BDA095467}"/>
              </a:ext>
            </a:extLst>
          </p:cNvPr>
          <p:cNvSpPr>
            <a:spLocks noGrp="1"/>
          </p:cNvSpPr>
          <p:nvPr>
            <p:ph type="title"/>
          </p:nvPr>
        </p:nvSpPr>
        <p:spPr/>
        <p:txBody>
          <a:bodyPr anchor="ctr"/>
          <a:lstStyle/>
          <a:p>
            <a:r>
              <a:rPr lang="en-GB" dirty="0"/>
              <a:t>Demographics (2)</a:t>
            </a:r>
          </a:p>
        </p:txBody>
      </p:sp>
      <p:pic>
        <p:nvPicPr>
          <p:cNvPr id="6" name="Content Placeholder 8" descr="Pie chart from the research project displaying the frequency with which participants experienced disruption from agitators in the public libraries. ">
            <a:extLst>
              <a:ext uri="{FF2B5EF4-FFF2-40B4-BE49-F238E27FC236}">
                <a16:creationId xmlns:a16="http://schemas.microsoft.com/office/drawing/2014/main" id="{47191641-6659-581A-AB08-4E8A9DB42D0C}"/>
              </a:ext>
            </a:extLst>
          </p:cNvPr>
          <p:cNvPicPr>
            <a:picLocks noGrp="1" noChangeAspect="1"/>
          </p:cNvPicPr>
          <p:nvPr>
            <p:ph idx="1"/>
          </p:nvPr>
        </p:nvPicPr>
        <p:blipFill>
          <a:blip r:embed="rId2"/>
          <a:stretch>
            <a:fillRect/>
          </a:stretch>
        </p:blipFill>
        <p:spPr>
          <a:xfrm>
            <a:off x="2169976" y="1609366"/>
            <a:ext cx="7848872" cy="4707005"/>
          </a:xfrm>
          <a:prstGeom prst="rect">
            <a:avLst/>
          </a:prstGeom>
          <a:effectLst>
            <a:outerShdw blurRad="50800" dist="38100" dir="2700000" algn="tl" rotWithShape="0">
              <a:prstClr val="black">
                <a:alpha val="40000"/>
              </a:prstClr>
            </a:outerShdw>
          </a:effectLst>
        </p:spPr>
      </p:pic>
      <p:sp>
        <p:nvSpPr>
          <p:cNvPr id="7" name="Slide Number Placeholder 6">
            <a:extLst>
              <a:ext uri="{FF2B5EF4-FFF2-40B4-BE49-F238E27FC236}">
                <a16:creationId xmlns:a16="http://schemas.microsoft.com/office/drawing/2014/main" id="{B3AA567C-8061-641B-0B81-90335071CC05}"/>
              </a:ext>
            </a:extLst>
          </p:cNvPr>
          <p:cNvSpPr>
            <a:spLocks noGrp="1"/>
          </p:cNvSpPr>
          <p:nvPr>
            <p:ph type="sldNum" sz="quarter" idx="12"/>
          </p:nvPr>
        </p:nvSpPr>
        <p:spPr/>
        <p:txBody>
          <a:bodyPr/>
          <a:lstStyle/>
          <a:p>
            <a:pPr rtl="0"/>
            <a:fld id="{DA60BA0E-20D0-4E7C-B286-26C960A6788F}" type="slidenum">
              <a:rPr lang="en-GB" noProof="0" smtClean="0"/>
              <a:t>15</a:t>
            </a:fld>
            <a:endParaRPr lang="en-GB" noProof="0"/>
          </a:p>
        </p:txBody>
      </p:sp>
    </p:spTree>
    <p:extLst>
      <p:ext uri="{BB962C8B-B14F-4D97-AF65-F5344CB8AC3E}">
        <p14:creationId xmlns:p14="http://schemas.microsoft.com/office/powerpoint/2010/main" val="2841534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CAEF9F3-C913-20B5-B9A9-B45515A7B049}"/>
              </a:ext>
            </a:extLst>
          </p:cNvPr>
          <p:cNvSpPr>
            <a:spLocks noGrp="1"/>
          </p:cNvSpPr>
          <p:nvPr>
            <p:ph type="title"/>
          </p:nvPr>
        </p:nvSpPr>
        <p:spPr>
          <a:xfrm>
            <a:off x="1117309" y="3931"/>
            <a:ext cx="10665735" cy="1397000"/>
          </a:xfrm>
        </p:spPr>
        <p:txBody>
          <a:bodyPr>
            <a:normAutofit/>
          </a:bodyPr>
          <a:lstStyle/>
          <a:p>
            <a:r>
              <a:rPr lang="en-GB" sz="4000" dirty="0"/>
              <a:t>Collection and programme development</a:t>
            </a:r>
          </a:p>
        </p:txBody>
      </p:sp>
      <p:sp>
        <p:nvSpPr>
          <p:cNvPr id="6" name="Content Placeholder 5">
            <a:extLst>
              <a:ext uri="{FF2B5EF4-FFF2-40B4-BE49-F238E27FC236}">
                <a16:creationId xmlns:a16="http://schemas.microsoft.com/office/drawing/2014/main" id="{4A3F863D-46AA-C890-FA4A-F0CBE62DD9FB}"/>
              </a:ext>
            </a:extLst>
          </p:cNvPr>
          <p:cNvSpPr>
            <a:spLocks noGrp="1"/>
          </p:cNvSpPr>
          <p:nvPr>
            <p:ph idx="1"/>
          </p:nvPr>
        </p:nvSpPr>
        <p:spPr>
          <a:xfrm>
            <a:off x="1117308" y="1556792"/>
            <a:ext cx="10521720" cy="4896544"/>
          </a:xfrm>
        </p:spPr>
        <p:txBody>
          <a:bodyPr>
            <a:normAutofit fontScale="92500" lnSpcReduction="10000"/>
          </a:bodyPr>
          <a:lstStyle/>
          <a:p>
            <a:r>
              <a:rPr lang="en-GB" dirty="0"/>
              <a:t>Librarians told us that they prioritise inclusivity, creating welcoming spaces for all patrons and supporting the LGBTQ+ community through collections and programming.</a:t>
            </a:r>
          </a:p>
          <a:p>
            <a:r>
              <a:rPr lang="en-GB" dirty="0"/>
              <a:t>LGBTQ+-themed materials include mainly books and audiobooks, but collection development is mostly centralised, with budget constraints limiting acquisitions.</a:t>
            </a:r>
          </a:p>
          <a:p>
            <a:r>
              <a:rPr lang="en-GB" dirty="0"/>
              <a:t>Programming includes events such as book clubs, drag story times, and youth drop-in sessions, though some events face low engagement or community resistance.</a:t>
            </a:r>
          </a:p>
          <a:p>
            <a:r>
              <a:rPr lang="en-GB" dirty="0"/>
              <a:t>Some librarians spoke about challenges with collection policies and centralised selection, while some proactively bought LGBTQ+ titles and advocated for better classification. Some libraries also created internal groups to promote diversity, equality, and inclusion.</a:t>
            </a:r>
          </a:p>
        </p:txBody>
      </p:sp>
      <p:sp>
        <p:nvSpPr>
          <p:cNvPr id="2" name="Slide Number Placeholder 1">
            <a:extLst>
              <a:ext uri="{FF2B5EF4-FFF2-40B4-BE49-F238E27FC236}">
                <a16:creationId xmlns:a16="http://schemas.microsoft.com/office/drawing/2014/main" id="{B2D9B662-D9E2-B358-B3A1-5DD1120DDB82}"/>
              </a:ext>
            </a:extLst>
          </p:cNvPr>
          <p:cNvSpPr>
            <a:spLocks noGrp="1"/>
          </p:cNvSpPr>
          <p:nvPr>
            <p:ph type="sldNum" sz="quarter" idx="12"/>
          </p:nvPr>
        </p:nvSpPr>
        <p:spPr/>
        <p:txBody>
          <a:bodyPr/>
          <a:lstStyle/>
          <a:p>
            <a:pPr rtl="0"/>
            <a:fld id="{DA60BA0E-20D0-4E7C-B286-26C960A6788F}" type="slidenum">
              <a:rPr lang="en-GB" noProof="0" smtClean="0"/>
              <a:t>16</a:t>
            </a:fld>
            <a:endParaRPr lang="en-GB" noProof="0"/>
          </a:p>
        </p:txBody>
      </p:sp>
    </p:spTree>
    <p:extLst>
      <p:ext uri="{BB962C8B-B14F-4D97-AF65-F5344CB8AC3E}">
        <p14:creationId xmlns:p14="http://schemas.microsoft.com/office/powerpoint/2010/main" val="3458933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D81DD609-BDFE-1152-73F4-A0C28C4986EC}"/>
              </a:ext>
            </a:extLst>
          </p:cNvPr>
          <p:cNvSpPr>
            <a:spLocks noGrp="1"/>
          </p:cNvSpPr>
          <p:nvPr>
            <p:ph type="title" idx="4294967295"/>
          </p:nvPr>
        </p:nvSpPr>
        <p:spPr>
          <a:xfrm>
            <a:off x="1117309" y="-1397000"/>
            <a:ext cx="10157354" cy="1397000"/>
          </a:xfrm>
        </p:spPr>
        <p:txBody>
          <a:bodyPr vert="horz" lIns="121899" tIns="60949" rIns="121899" bIns="60949" rtlCol="0" anchor="b">
            <a:normAutofit/>
          </a:bodyPr>
          <a:lstStyle/>
          <a:p>
            <a:r>
              <a:rPr lang="en-GB" dirty="0"/>
              <a:t>Participant Quotations (1)</a:t>
            </a:r>
          </a:p>
        </p:txBody>
      </p:sp>
      <p:sp>
        <p:nvSpPr>
          <p:cNvPr id="6" name="Rectangle: Rounded Corners 5" descr="Participant quotation">
            <a:extLst>
              <a:ext uri="{FF2B5EF4-FFF2-40B4-BE49-F238E27FC236}">
                <a16:creationId xmlns:a16="http://schemas.microsoft.com/office/drawing/2014/main" id="{A2140E2A-0210-7DA1-D0DC-0A6BCF3197BE}"/>
              </a:ext>
            </a:extLst>
          </p:cNvPr>
          <p:cNvSpPr/>
          <p:nvPr/>
        </p:nvSpPr>
        <p:spPr>
          <a:xfrm>
            <a:off x="1003483" y="280595"/>
            <a:ext cx="4067278" cy="3672994"/>
          </a:xfrm>
          <a:prstGeom prst="roundRect">
            <a:avLst/>
          </a:prstGeom>
          <a:ln>
            <a:solidFill>
              <a:schemeClr val="accent2">
                <a:lumMod val="50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7" name="TextBox 6">
            <a:extLst>
              <a:ext uri="{FF2B5EF4-FFF2-40B4-BE49-F238E27FC236}">
                <a16:creationId xmlns:a16="http://schemas.microsoft.com/office/drawing/2014/main" id="{AA4C08E8-5002-595D-9953-DD7B1831A8D9}"/>
              </a:ext>
            </a:extLst>
          </p:cNvPr>
          <p:cNvSpPr txBox="1"/>
          <p:nvPr/>
        </p:nvSpPr>
        <p:spPr>
          <a:xfrm>
            <a:off x="1177323" y="280595"/>
            <a:ext cx="522900" cy="896399"/>
          </a:xfrm>
          <a:prstGeom prst="rect">
            <a:avLst/>
          </a:prstGeom>
          <a:noFill/>
        </p:spPr>
        <p:txBody>
          <a:bodyPr wrap="none" rtlCol="0">
            <a:spAutoFit/>
          </a:bodyPr>
          <a:lstStyle/>
          <a:p>
            <a:pPr>
              <a:lnSpc>
                <a:spcPct val="95000"/>
              </a:lnSpc>
            </a:pPr>
            <a:r>
              <a:rPr lang="en-GB" sz="5500" b="1" dirty="0"/>
              <a:t>“</a:t>
            </a:r>
          </a:p>
        </p:txBody>
      </p:sp>
      <p:sp>
        <p:nvSpPr>
          <p:cNvPr id="4" name="TextBox 3">
            <a:extLst>
              <a:ext uri="{FF2B5EF4-FFF2-40B4-BE49-F238E27FC236}">
                <a16:creationId xmlns:a16="http://schemas.microsoft.com/office/drawing/2014/main" id="{809101E3-A7BE-6357-1C8F-315ED0FF65EB}"/>
              </a:ext>
            </a:extLst>
          </p:cNvPr>
          <p:cNvSpPr txBox="1"/>
          <p:nvPr/>
        </p:nvSpPr>
        <p:spPr>
          <a:xfrm>
            <a:off x="1148673" y="424611"/>
            <a:ext cx="4067278" cy="3600986"/>
          </a:xfrm>
          <a:prstGeom prst="rect">
            <a:avLst/>
          </a:prstGeom>
          <a:noFill/>
        </p:spPr>
        <p:txBody>
          <a:bodyPr wrap="square" rtlCol="0">
            <a:spAutoFit/>
          </a:bodyPr>
          <a:lstStyle/>
          <a:p>
            <a:pPr>
              <a:lnSpc>
                <a:spcPct val="95000"/>
              </a:lnSpc>
            </a:pPr>
            <a:endParaRPr lang="en-GB" sz="1800" dirty="0"/>
          </a:p>
          <a:p>
            <a:pPr>
              <a:lnSpc>
                <a:spcPct val="95000"/>
              </a:lnSpc>
            </a:pPr>
            <a:r>
              <a:rPr lang="en-GB" sz="1800" dirty="0"/>
              <a:t>Everybody would be welcome. We do have a selection of books specific[ally] themed around that topic, but we would have it themed around every other topic. I suppose we just try to make our space as welcoming as possible for everybody … I don't feel we specifically try to make it more welcoming for one group or another, but for everybody</a:t>
            </a:r>
          </a:p>
          <a:p>
            <a:pPr>
              <a:lnSpc>
                <a:spcPct val="95000"/>
              </a:lnSpc>
            </a:pPr>
            <a:endParaRPr lang="en-GB" dirty="0"/>
          </a:p>
        </p:txBody>
      </p:sp>
      <p:sp>
        <p:nvSpPr>
          <p:cNvPr id="18" name="TextBox 17">
            <a:extLst>
              <a:ext uri="{FF2B5EF4-FFF2-40B4-BE49-F238E27FC236}">
                <a16:creationId xmlns:a16="http://schemas.microsoft.com/office/drawing/2014/main" id="{3224A4E5-3FB1-E29E-49E6-FF70C770FC92}"/>
              </a:ext>
            </a:extLst>
          </p:cNvPr>
          <p:cNvSpPr txBox="1"/>
          <p:nvPr/>
        </p:nvSpPr>
        <p:spPr>
          <a:xfrm rot="10800000">
            <a:off x="4088388" y="3044290"/>
            <a:ext cx="522900" cy="896399"/>
          </a:xfrm>
          <a:prstGeom prst="rect">
            <a:avLst/>
          </a:prstGeom>
          <a:noFill/>
        </p:spPr>
        <p:txBody>
          <a:bodyPr wrap="square" rtlCol="0">
            <a:spAutoFit/>
          </a:bodyPr>
          <a:lstStyle/>
          <a:p>
            <a:pPr>
              <a:lnSpc>
                <a:spcPct val="95000"/>
              </a:lnSpc>
            </a:pPr>
            <a:r>
              <a:rPr lang="en-GB" sz="5500" b="1" dirty="0"/>
              <a:t>“</a:t>
            </a:r>
          </a:p>
        </p:txBody>
      </p:sp>
      <p:sp>
        <p:nvSpPr>
          <p:cNvPr id="9" name="Rectangle: Rounded Corners 8" descr="Participant quotation">
            <a:extLst>
              <a:ext uri="{FF2B5EF4-FFF2-40B4-BE49-F238E27FC236}">
                <a16:creationId xmlns:a16="http://schemas.microsoft.com/office/drawing/2014/main" id="{49159738-FCDB-BA08-A91E-97C3C7004001}"/>
              </a:ext>
            </a:extLst>
          </p:cNvPr>
          <p:cNvSpPr/>
          <p:nvPr/>
        </p:nvSpPr>
        <p:spPr>
          <a:xfrm>
            <a:off x="5389791" y="231759"/>
            <a:ext cx="6083583" cy="3452975"/>
          </a:xfrm>
          <a:prstGeom prst="roundRect">
            <a:avLst/>
          </a:prstGeom>
          <a:ln>
            <a:solidFill>
              <a:schemeClr val="accent2">
                <a:lumMod val="50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11" name="TextBox 10">
            <a:extLst>
              <a:ext uri="{FF2B5EF4-FFF2-40B4-BE49-F238E27FC236}">
                <a16:creationId xmlns:a16="http://schemas.microsoft.com/office/drawing/2014/main" id="{5F517F7E-886E-E6DD-C39A-CE0226C22BCB}"/>
              </a:ext>
            </a:extLst>
          </p:cNvPr>
          <p:cNvSpPr txBox="1"/>
          <p:nvPr/>
        </p:nvSpPr>
        <p:spPr>
          <a:xfrm>
            <a:off x="5571512" y="191341"/>
            <a:ext cx="522900" cy="896399"/>
          </a:xfrm>
          <a:prstGeom prst="rect">
            <a:avLst/>
          </a:prstGeom>
          <a:noFill/>
        </p:spPr>
        <p:txBody>
          <a:bodyPr wrap="none" rtlCol="0">
            <a:spAutoFit/>
          </a:bodyPr>
          <a:lstStyle/>
          <a:p>
            <a:pPr>
              <a:lnSpc>
                <a:spcPct val="95000"/>
              </a:lnSpc>
            </a:pPr>
            <a:r>
              <a:rPr lang="en-GB" sz="5500" b="1" dirty="0"/>
              <a:t>“</a:t>
            </a:r>
          </a:p>
        </p:txBody>
      </p:sp>
      <p:sp>
        <p:nvSpPr>
          <p:cNvPr id="10" name="TextBox 9">
            <a:extLst>
              <a:ext uri="{FF2B5EF4-FFF2-40B4-BE49-F238E27FC236}">
                <a16:creationId xmlns:a16="http://schemas.microsoft.com/office/drawing/2014/main" id="{59EA5E28-048F-D64A-3E7B-6BFFD434FA54}"/>
              </a:ext>
            </a:extLst>
          </p:cNvPr>
          <p:cNvSpPr txBox="1"/>
          <p:nvPr/>
        </p:nvSpPr>
        <p:spPr>
          <a:xfrm>
            <a:off x="5662364" y="267793"/>
            <a:ext cx="5811010" cy="3250121"/>
          </a:xfrm>
          <a:prstGeom prst="rect">
            <a:avLst/>
          </a:prstGeom>
          <a:noFill/>
        </p:spPr>
        <p:txBody>
          <a:bodyPr wrap="square" rtlCol="0">
            <a:spAutoFit/>
          </a:bodyPr>
          <a:lstStyle/>
          <a:p>
            <a:pPr>
              <a:lnSpc>
                <a:spcPct val="95000"/>
              </a:lnSpc>
            </a:pPr>
            <a:endParaRPr lang="en-GB" sz="1800" dirty="0"/>
          </a:p>
          <a:p>
            <a:pPr>
              <a:lnSpc>
                <a:spcPct val="95000"/>
              </a:lnSpc>
            </a:pPr>
            <a:r>
              <a:rPr lang="en-GB" sz="1800" dirty="0"/>
              <a:t>In all of our collections, be it for children, or be it for adults, we'd be trying to be as inclusive as possible. And that's part of the collection development policy. And then how we buy into [Location X] is each branch buys, each branch has their own budget, and they buy according to the needs, either so that'll be things like looking at best sellers, looking at … maintaining a wide - diverse range of content for everybody, and also then what requests come in from the general public</a:t>
            </a:r>
            <a:endParaRPr lang="en-GB" dirty="0"/>
          </a:p>
        </p:txBody>
      </p:sp>
      <p:sp>
        <p:nvSpPr>
          <p:cNvPr id="17" name="TextBox 16">
            <a:extLst>
              <a:ext uri="{FF2B5EF4-FFF2-40B4-BE49-F238E27FC236}">
                <a16:creationId xmlns:a16="http://schemas.microsoft.com/office/drawing/2014/main" id="{E6CEA2FF-DAC9-342E-AB9E-7D59313D2B27}"/>
              </a:ext>
            </a:extLst>
          </p:cNvPr>
          <p:cNvSpPr txBox="1"/>
          <p:nvPr/>
        </p:nvSpPr>
        <p:spPr>
          <a:xfrm rot="10800000">
            <a:off x="6382444" y="2864787"/>
            <a:ext cx="522900" cy="896399"/>
          </a:xfrm>
          <a:prstGeom prst="rect">
            <a:avLst/>
          </a:prstGeom>
          <a:noFill/>
        </p:spPr>
        <p:txBody>
          <a:bodyPr wrap="square" rtlCol="0">
            <a:spAutoFit/>
          </a:bodyPr>
          <a:lstStyle/>
          <a:p>
            <a:pPr>
              <a:lnSpc>
                <a:spcPct val="95000"/>
              </a:lnSpc>
            </a:pPr>
            <a:r>
              <a:rPr lang="en-GB" sz="5500" b="1" dirty="0"/>
              <a:t>“</a:t>
            </a:r>
          </a:p>
        </p:txBody>
      </p:sp>
      <p:sp>
        <p:nvSpPr>
          <p:cNvPr id="13" name="Rectangle: Rounded Corners 12" descr="Participant quotation">
            <a:extLst>
              <a:ext uri="{FF2B5EF4-FFF2-40B4-BE49-F238E27FC236}">
                <a16:creationId xmlns:a16="http://schemas.microsoft.com/office/drawing/2014/main" id="{0AA7BAB4-4BB1-E306-87F6-C7DEDE27C03B}"/>
              </a:ext>
            </a:extLst>
          </p:cNvPr>
          <p:cNvSpPr/>
          <p:nvPr/>
        </p:nvSpPr>
        <p:spPr>
          <a:xfrm>
            <a:off x="2068652" y="4148025"/>
            <a:ext cx="7966241" cy="2593291"/>
          </a:xfrm>
          <a:prstGeom prst="roundRect">
            <a:avLst/>
          </a:prstGeom>
          <a:ln>
            <a:solidFill>
              <a:schemeClr val="accent2">
                <a:lumMod val="50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15" name="TextBox 14">
            <a:extLst>
              <a:ext uri="{FF2B5EF4-FFF2-40B4-BE49-F238E27FC236}">
                <a16:creationId xmlns:a16="http://schemas.microsoft.com/office/drawing/2014/main" id="{E94D9416-3FC7-1680-CC52-01CFFFF76E17}"/>
              </a:ext>
            </a:extLst>
          </p:cNvPr>
          <p:cNvSpPr txBox="1"/>
          <p:nvPr/>
        </p:nvSpPr>
        <p:spPr>
          <a:xfrm>
            <a:off x="2128811" y="4059457"/>
            <a:ext cx="522900" cy="896399"/>
          </a:xfrm>
          <a:prstGeom prst="rect">
            <a:avLst/>
          </a:prstGeom>
          <a:noFill/>
        </p:spPr>
        <p:txBody>
          <a:bodyPr wrap="square" rtlCol="0">
            <a:spAutoFit/>
          </a:bodyPr>
          <a:lstStyle/>
          <a:p>
            <a:pPr>
              <a:lnSpc>
                <a:spcPct val="95000"/>
              </a:lnSpc>
            </a:pPr>
            <a:r>
              <a:rPr lang="en-GB" sz="5500" b="1" dirty="0"/>
              <a:t>“</a:t>
            </a:r>
          </a:p>
        </p:txBody>
      </p:sp>
      <p:sp>
        <p:nvSpPr>
          <p:cNvPr id="14" name="TextBox 13">
            <a:extLst>
              <a:ext uri="{FF2B5EF4-FFF2-40B4-BE49-F238E27FC236}">
                <a16:creationId xmlns:a16="http://schemas.microsoft.com/office/drawing/2014/main" id="{3046C8D9-BDE4-A974-B69F-98FD9A1C2C90}"/>
              </a:ext>
            </a:extLst>
          </p:cNvPr>
          <p:cNvSpPr txBox="1"/>
          <p:nvPr/>
        </p:nvSpPr>
        <p:spPr>
          <a:xfrm>
            <a:off x="2135840" y="4165567"/>
            <a:ext cx="7899053" cy="2460674"/>
          </a:xfrm>
          <a:prstGeom prst="rect">
            <a:avLst/>
          </a:prstGeom>
          <a:noFill/>
        </p:spPr>
        <p:txBody>
          <a:bodyPr wrap="square" rtlCol="0">
            <a:spAutoFit/>
          </a:bodyPr>
          <a:lstStyle/>
          <a:p>
            <a:pPr>
              <a:lnSpc>
                <a:spcPct val="95000"/>
              </a:lnSpc>
            </a:pPr>
            <a:endParaRPr lang="en-GB" sz="1800" dirty="0"/>
          </a:p>
          <a:p>
            <a:pPr>
              <a:lnSpc>
                <a:spcPct val="95000"/>
              </a:lnSpc>
            </a:pPr>
            <a:r>
              <a:rPr lang="en-GB" sz="1800" dirty="0"/>
              <a:t>I felt that the library was caving to intimidation. So, what I mean by that is that whereas before all of these books were just on the floor within their correct category.  So, some of them were sort of 12-year-old books, some of them 14-year-old… You know.  They were all taken off, and the age range was raised, and also it was made very obvious, or it became a big thing that we needed to make sure that parents consented to policing their children's literature and what they were taking up</a:t>
            </a:r>
            <a:endParaRPr lang="en-GB" dirty="0"/>
          </a:p>
        </p:txBody>
      </p:sp>
      <p:sp>
        <p:nvSpPr>
          <p:cNvPr id="16" name="TextBox 15">
            <a:extLst>
              <a:ext uri="{FF2B5EF4-FFF2-40B4-BE49-F238E27FC236}">
                <a16:creationId xmlns:a16="http://schemas.microsoft.com/office/drawing/2014/main" id="{1B91EC07-2973-26E3-8608-7391A8E827B7}"/>
              </a:ext>
            </a:extLst>
          </p:cNvPr>
          <p:cNvSpPr txBox="1"/>
          <p:nvPr/>
        </p:nvSpPr>
        <p:spPr>
          <a:xfrm rot="10800000">
            <a:off x="3862164" y="5902454"/>
            <a:ext cx="522900" cy="896399"/>
          </a:xfrm>
          <a:prstGeom prst="rect">
            <a:avLst/>
          </a:prstGeom>
          <a:noFill/>
        </p:spPr>
        <p:txBody>
          <a:bodyPr wrap="square" rtlCol="0">
            <a:spAutoFit/>
          </a:bodyPr>
          <a:lstStyle/>
          <a:p>
            <a:pPr>
              <a:lnSpc>
                <a:spcPct val="95000"/>
              </a:lnSpc>
            </a:pPr>
            <a:r>
              <a:rPr lang="en-GB" sz="5500" b="1" dirty="0"/>
              <a:t>“</a:t>
            </a:r>
          </a:p>
        </p:txBody>
      </p:sp>
      <p:sp>
        <p:nvSpPr>
          <p:cNvPr id="2" name="Slide Number Placeholder 1">
            <a:extLst>
              <a:ext uri="{FF2B5EF4-FFF2-40B4-BE49-F238E27FC236}">
                <a16:creationId xmlns:a16="http://schemas.microsoft.com/office/drawing/2014/main" id="{DB421F5E-1A89-D00A-E297-F13282F95309}"/>
              </a:ext>
            </a:extLst>
          </p:cNvPr>
          <p:cNvSpPr>
            <a:spLocks noGrp="1"/>
          </p:cNvSpPr>
          <p:nvPr>
            <p:ph type="sldNum" sz="quarter" idx="12"/>
          </p:nvPr>
        </p:nvSpPr>
        <p:spPr/>
        <p:txBody>
          <a:bodyPr/>
          <a:lstStyle/>
          <a:p>
            <a:pPr rtl="0"/>
            <a:fld id="{DA60BA0E-20D0-4E7C-B286-26C960A6788F}" type="slidenum">
              <a:rPr lang="en-GB" noProof="0" smtClean="0"/>
              <a:t>17</a:t>
            </a:fld>
            <a:endParaRPr lang="en-GB" noProof="0"/>
          </a:p>
        </p:txBody>
      </p:sp>
    </p:spTree>
    <p:extLst>
      <p:ext uri="{BB962C8B-B14F-4D97-AF65-F5344CB8AC3E}">
        <p14:creationId xmlns:p14="http://schemas.microsoft.com/office/powerpoint/2010/main" val="1714870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4484E-27BC-465E-9F4B-7612772D0F79}"/>
              </a:ext>
            </a:extLst>
          </p:cNvPr>
          <p:cNvSpPr>
            <a:spLocks noGrp="1"/>
          </p:cNvSpPr>
          <p:nvPr>
            <p:ph type="title"/>
          </p:nvPr>
        </p:nvSpPr>
        <p:spPr/>
        <p:txBody>
          <a:bodyPr/>
          <a:lstStyle/>
          <a:p>
            <a:r>
              <a:rPr lang="en-GB" dirty="0"/>
              <a:t>Dealing with Complaints</a:t>
            </a:r>
          </a:p>
        </p:txBody>
      </p:sp>
      <p:sp>
        <p:nvSpPr>
          <p:cNvPr id="3" name="Content Placeholder 2">
            <a:extLst>
              <a:ext uri="{FF2B5EF4-FFF2-40B4-BE49-F238E27FC236}">
                <a16:creationId xmlns:a16="http://schemas.microsoft.com/office/drawing/2014/main" id="{6ECC578B-F0CF-D11C-3E5C-B181C543EC47}"/>
              </a:ext>
            </a:extLst>
          </p:cNvPr>
          <p:cNvSpPr>
            <a:spLocks noGrp="1"/>
          </p:cNvSpPr>
          <p:nvPr>
            <p:ph idx="1"/>
          </p:nvPr>
        </p:nvSpPr>
        <p:spPr>
          <a:xfrm>
            <a:off x="1117308" y="1701800"/>
            <a:ext cx="10377703" cy="5080000"/>
          </a:xfrm>
        </p:spPr>
        <p:txBody>
          <a:bodyPr>
            <a:normAutofit fontScale="77500" lnSpcReduction="20000"/>
          </a:bodyPr>
          <a:lstStyle/>
          <a:p>
            <a:pPr>
              <a:lnSpc>
                <a:spcPct val="120000"/>
              </a:lnSpc>
            </a:pPr>
            <a:r>
              <a:rPr lang="en-GB" dirty="0"/>
              <a:t>Library staff told us that they differentiate between regular users who follow formal complaint procedures and agitators who bypass formal channels to stage demonstrations and disruptions.</a:t>
            </a:r>
          </a:p>
          <a:p>
            <a:pPr>
              <a:lnSpc>
                <a:spcPct val="120000"/>
              </a:lnSpc>
            </a:pPr>
            <a:r>
              <a:rPr lang="en-GB" dirty="0"/>
              <a:t>They spoke about three types of complainant:</a:t>
            </a:r>
          </a:p>
          <a:p>
            <a:pPr lvl="1">
              <a:lnSpc>
                <a:spcPct val="120000"/>
              </a:lnSpc>
            </a:pPr>
            <a:r>
              <a:rPr lang="en-GB" sz="2300" dirty="0"/>
              <a:t>regular users who voice concerns through official procedures, </a:t>
            </a:r>
          </a:p>
          <a:p>
            <a:pPr lvl="1">
              <a:lnSpc>
                <a:spcPct val="120000"/>
              </a:lnSpc>
            </a:pPr>
            <a:r>
              <a:rPr lang="en-GB" sz="2300" dirty="0"/>
              <a:t>agitators who disrupt library operations and </a:t>
            </a:r>
          </a:p>
          <a:p>
            <a:pPr lvl="1">
              <a:lnSpc>
                <a:spcPct val="120000"/>
              </a:lnSpc>
            </a:pPr>
            <a:r>
              <a:rPr lang="en-GB" sz="2300" dirty="0"/>
              <a:t>individuals influenced by social media misinformation who visit libraries to confront staff based on online narratives. </a:t>
            </a:r>
          </a:p>
          <a:p>
            <a:pPr>
              <a:lnSpc>
                <a:spcPct val="120000"/>
              </a:lnSpc>
            </a:pPr>
            <a:r>
              <a:rPr lang="en-GB" dirty="0"/>
              <a:t>Complaints often follow social media narratives, with some individuals confronting staff based on misinformation and citing misinterpreted legal frameworks.</a:t>
            </a:r>
          </a:p>
          <a:p>
            <a:pPr>
              <a:lnSpc>
                <a:spcPct val="120000"/>
              </a:lnSpc>
            </a:pPr>
            <a:r>
              <a:rPr lang="en-GB" dirty="0"/>
              <a:t>Public Libraries use local government complaints processes, but staff find them insufficient for handling agitators, leading some to seek external training and develop stock responses to affirm LGBTQ+ materials.</a:t>
            </a:r>
          </a:p>
        </p:txBody>
      </p:sp>
      <p:sp>
        <p:nvSpPr>
          <p:cNvPr id="4" name="Slide Number Placeholder 3">
            <a:extLst>
              <a:ext uri="{FF2B5EF4-FFF2-40B4-BE49-F238E27FC236}">
                <a16:creationId xmlns:a16="http://schemas.microsoft.com/office/drawing/2014/main" id="{7B841BFA-866D-CB91-10FF-64627CADEEE3}"/>
              </a:ext>
            </a:extLst>
          </p:cNvPr>
          <p:cNvSpPr>
            <a:spLocks noGrp="1"/>
          </p:cNvSpPr>
          <p:nvPr>
            <p:ph type="sldNum" sz="quarter" idx="12"/>
          </p:nvPr>
        </p:nvSpPr>
        <p:spPr/>
        <p:txBody>
          <a:bodyPr/>
          <a:lstStyle/>
          <a:p>
            <a:pPr rtl="0"/>
            <a:fld id="{DA60BA0E-20D0-4E7C-B286-26C960A6788F}" type="slidenum">
              <a:rPr lang="en-GB" noProof="0" smtClean="0"/>
              <a:t>18</a:t>
            </a:fld>
            <a:endParaRPr lang="en-GB" noProof="0"/>
          </a:p>
        </p:txBody>
      </p:sp>
    </p:spTree>
    <p:extLst>
      <p:ext uri="{BB962C8B-B14F-4D97-AF65-F5344CB8AC3E}">
        <p14:creationId xmlns:p14="http://schemas.microsoft.com/office/powerpoint/2010/main" val="3055161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325BA-B8F9-9554-3BA3-C8238C5670C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16B5E31-7223-39E2-74A5-D0CC4A5C70C6}"/>
              </a:ext>
            </a:extLst>
          </p:cNvPr>
          <p:cNvSpPr>
            <a:spLocks noGrp="1"/>
          </p:cNvSpPr>
          <p:nvPr>
            <p:ph type="title"/>
          </p:nvPr>
        </p:nvSpPr>
        <p:spPr>
          <a:xfrm>
            <a:off x="1117309" y="-1397000"/>
            <a:ext cx="10157354" cy="1397000"/>
          </a:xfrm>
        </p:spPr>
        <p:txBody>
          <a:bodyPr vert="horz" lIns="121899" tIns="60949" rIns="121899" bIns="60949" rtlCol="0" anchor="b">
            <a:normAutofit/>
          </a:bodyPr>
          <a:lstStyle/>
          <a:p>
            <a:r>
              <a:rPr lang="en-GB" dirty="0"/>
              <a:t>Participant Quotations (2)</a:t>
            </a:r>
          </a:p>
        </p:txBody>
      </p:sp>
      <p:sp>
        <p:nvSpPr>
          <p:cNvPr id="6" name="Rectangle: Rounded Corners 5" descr="Participant quotation">
            <a:extLst>
              <a:ext uri="{FF2B5EF4-FFF2-40B4-BE49-F238E27FC236}">
                <a16:creationId xmlns:a16="http://schemas.microsoft.com/office/drawing/2014/main" id="{684D32FF-20E5-ABAF-3176-4DE131EECA8A}"/>
              </a:ext>
            </a:extLst>
          </p:cNvPr>
          <p:cNvSpPr/>
          <p:nvPr/>
        </p:nvSpPr>
        <p:spPr>
          <a:xfrm>
            <a:off x="1003483" y="280595"/>
            <a:ext cx="4991660" cy="4165071"/>
          </a:xfrm>
          <a:prstGeom prst="roundRect">
            <a:avLst/>
          </a:prstGeom>
          <a:ln>
            <a:solidFill>
              <a:schemeClr val="accent2">
                <a:lumMod val="50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 name="TextBox 6">
            <a:extLst>
              <a:ext uri="{FF2B5EF4-FFF2-40B4-BE49-F238E27FC236}">
                <a16:creationId xmlns:a16="http://schemas.microsoft.com/office/drawing/2014/main" id="{389C31D2-98BB-FBE6-3BD5-734F519B5465}"/>
              </a:ext>
            </a:extLst>
          </p:cNvPr>
          <p:cNvSpPr txBox="1"/>
          <p:nvPr/>
        </p:nvSpPr>
        <p:spPr>
          <a:xfrm>
            <a:off x="1177323" y="280595"/>
            <a:ext cx="522900" cy="896399"/>
          </a:xfrm>
          <a:prstGeom prst="rect">
            <a:avLst/>
          </a:prstGeom>
          <a:noFill/>
        </p:spPr>
        <p:txBody>
          <a:bodyPr wrap="non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55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sp>
        <p:nvSpPr>
          <p:cNvPr id="4" name="TextBox 3">
            <a:extLst>
              <a:ext uri="{FF2B5EF4-FFF2-40B4-BE49-F238E27FC236}">
                <a16:creationId xmlns:a16="http://schemas.microsoft.com/office/drawing/2014/main" id="{EF80886F-8922-2F83-CFB8-4743C563FD07}"/>
              </a:ext>
            </a:extLst>
          </p:cNvPr>
          <p:cNvSpPr txBox="1"/>
          <p:nvPr/>
        </p:nvSpPr>
        <p:spPr>
          <a:xfrm>
            <a:off x="1148672" y="424610"/>
            <a:ext cx="4657707" cy="4127284"/>
          </a:xfrm>
          <a:prstGeom prst="rect">
            <a:avLst/>
          </a:prstGeom>
          <a:noFill/>
        </p:spPr>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They weren’t aggressive in any way. They told me about the different laws that we were breaking and having pornography in the library, and I knew by what they were saying, cos they had a sheet in front of them, it was very prompted. They were reading what they were telling me about. Also, I didn't recognise them from being in the library previously, and because we're in such a rural area, you would have a fair idea of your kind of local people and local parents that would come in with issues</a:t>
            </a:r>
          </a:p>
          <a:p>
            <a:pPr marL="0" marR="0" lvl="0" indent="0" algn="l" defTabSz="1218987" rtl="0" eaLnBrk="1" fontAlgn="auto" latinLnBrk="0" hangingPunct="1">
              <a:lnSpc>
                <a:spcPct val="95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8" name="TextBox 17">
            <a:extLst>
              <a:ext uri="{FF2B5EF4-FFF2-40B4-BE49-F238E27FC236}">
                <a16:creationId xmlns:a16="http://schemas.microsoft.com/office/drawing/2014/main" id="{1ECCC0F7-0137-6F25-2132-A5F6FBACB8F0}"/>
              </a:ext>
            </a:extLst>
          </p:cNvPr>
          <p:cNvSpPr txBox="1"/>
          <p:nvPr/>
        </p:nvSpPr>
        <p:spPr>
          <a:xfrm rot="10800000">
            <a:off x="5210792" y="3645410"/>
            <a:ext cx="522900" cy="896399"/>
          </a:xfrm>
          <a:prstGeom prst="rect">
            <a:avLst/>
          </a:prstGeom>
          <a:noFill/>
        </p:spPr>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55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sp>
        <p:nvSpPr>
          <p:cNvPr id="9" name="Rectangle: Rounded Corners 8" descr="Participant quotation">
            <a:extLst>
              <a:ext uri="{FF2B5EF4-FFF2-40B4-BE49-F238E27FC236}">
                <a16:creationId xmlns:a16="http://schemas.microsoft.com/office/drawing/2014/main" id="{D0AA1CB4-723C-283D-B40D-9F53E6056AB9}"/>
              </a:ext>
            </a:extLst>
          </p:cNvPr>
          <p:cNvSpPr/>
          <p:nvPr/>
        </p:nvSpPr>
        <p:spPr>
          <a:xfrm>
            <a:off x="6382444" y="231758"/>
            <a:ext cx="5090930" cy="5717522"/>
          </a:xfrm>
          <a:prstGeom prst="roundRect">
            <a:avLst/>
          </a:prstGeom>
          <a:ln>
            <a:solidFill>
              <a:schemeClr val="accent2">
                <a:lumMod val="50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TextBox 10">
            <a:extLst>
              <a:ext uri="{FF2B5EF4-FFF2-40B4-BE49-F238E27FC236}">
                <a16:creationId xmlns:a16="http://schemas.microsoft.com/office/drawing/2014/main" id="{691A4651-8896-78B2-EC55-EF0150DF305D}"/>
              </a:ext>
            </a:extLst>
          </p:cNvPr>
          <p:cNvSpPr txBox="1"/>
          <p:nvPr/>
        </p:nvSpPr>
        <p:spPr>
          <a:xfrm>
            <a:off x="6547419" y="300353"/>
            <a:ext cx="522900" cy="896399"/>
          </a:xfrm>
          <a:prstGeom prst="rect">
            <a:avLst/>
          </a:prstGeom>
          <a:noFill/>
        </p:spPr>
        <p:txBody>
          <a:bodyPr wrap="non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55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sp>
        <p:nvSpPr>
          <p:cNvPr id="10" name="TextBox 9">
            <a:extLst>
              <a:ext uri="{FF2B5EF4-FFF2-40B4-BE49-F238E27FC236}">
                <a16:creationId xmlns:a16="http://schemas.microsoft.com/office/drawing/2014/main" id="{411FD535-D4D5-6FC4-A78C-DD385955843B}"/>
              </a:ext>
            </a:extLst>
          </p:cNvPr>
          <p:cNvSpPr txBox="1"/>
          <p:nvPr/>
        </p:nvSpPr>
        <p:spPr>
          <a:xfrm>
            <a:off x="6571208" y="687300"/>
            <a:ext cx="4803577" cy="5092163"/>
          </a:xfrm>
          <a:prstGeom prst="rect">
            <a:avLst/>
          </a:prstGeom>
          <a:noFill/>
        </p:spPr>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The incident that I came across was a regular person. They’re not a protester by any means. They’re just a normal parent. They come into the library every week with their child. They came in purposely and went straight for that section and they went straight for the Young Adult, and they picked up a certain book and they say to me “do you think that this is appropriate?” and I approached them because I was at the desk at the time, I went around, and I approached them. I actually know them, and I spoke to them. I said, “Hi, how are you?”. We chatted and because we're familiar with each other, there was no confrontation as such. It was more of a chat. They picked up the book and they said “This is not coming back</a:t>
            </a:r>
            <a:endParaRPr kumimoji="0" lang="en-GB" sz="24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TextBox 11">
            <a:extLst>
              <a:ext uri="{FF2B5EF4-FFF2-40B4-BE49-F238E27FC236}">
                <a16:creationId xmlns:a16="http://schemas.microsoft.com/office/drawing/2014/main" id="{314D3B8B-66F6-D269-3E21-F0B6CD5B76FB}"/>
              </a:ext>
            </a:extLst>
          </p:cNvPr>
          <p:cNvSpPr txBox="1"/>
          <p:nvPr/>
        </p:nvSpPr>
        <p:spPr>
          <a:xfrm rot="10800000">
            <a:off x="8038628" y="5126558"/>
            <a:ext cx="522900" cy="896399"/>
          </a:xfrm>
          <a:prstGeom prst="rect">
            <a:avLst/>
          </a:prstGeom>
          <a:noFill/>
        </p:spPr>
        <p:txBody>
          <a:bodyPr wrap="non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55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sp>
        <p:nvSpPr>
          <p:cNvPr id="13" name="Rectangle: Rounded Corners 12" descr="Participant quotation">
            <a:extLst>
              <a:ext uri="{FF2B5EF4-FFF2-40B4-BE49-F238E27FC236}">
                <a16:creationId xmlns:a16="http://schemas.microsoft.com/office/drawing/2014/main" id="{E7E6379D-ED5F-7174-703C-225FF14701B6}"/>
              </a:ext>
            </a:extLst>
          </p:cNvPr>
          <p:cNvSpPr/>
          <p:nvPr/>
        </p:nvSpPr>
        <p:spPr>
          <a:xfrm>
            <a:off x="1439647" y="4707396"/>
            <a:ext cx="4654765" cy="2029100"/>
          </a:xfrm>
          <a:prstGeom prst="roundRect">
            <a:avLst/>
          </a:prstGeom>
          <a:ln>
            <a:solidFill>
              <a:schemeClr val="accent2">
                <a:lumMod val="50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TextBox 14">
            <a:extLst>
              <a:ext uri="{FF2B5EF4-FFF2-40B4-BE49-F238E27FC236}">
                <a16:creationId xmlns:a16="http://schemas.microsoft.com/office/drawing/2014/main" id="{7703A6EF-FB54-D365-AF9E-DFC8519F3820}"/>
              </a:ext>
            </a:extLst>
          </p:cNvPr>
          <p:cNvSpPr txBox="1"/>
          <p:nvPr/>
        </p:nvSpPr>
        <p:spPr>
          <a:xfrm>
            <a:off x="1439647" y="4686004"/>
            <a:ext cx="522900" cy="896399"/>
          </a:xfrm>
          <a:prstGeom prst="rect">
            <a:avLst/>
          </a:prstGeom>
          <a:noFill/>
        </p:spPr>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55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sp>
        <p:nvSpPr>
          <p:cNvPr id="14" name="TextBox 13">
            <a:extLst>
              <a:ext uri="{FF2B5EF4-FFF2-40B4-BE49-F238E27FC236}">
                <a16:creationId xmlns:a16="http://schemas.microsoft.com/office/drawing/2014/main" id="{C3D3469D-991C-D932-70F5-69F159F29E6E}"/>
              </a:ext>
            </a:extLst>
          </p:cNvPr>
          <p:cNvSpPr txBox="1"/>
          <p:nvPr/>
        </p:nvSpPr>
        <p:spPr>
          <a:xfrm>
            <a:off x="1485900" y="4803539"/>
            <a:ext cx="4608512" cy="1671227"/>
          </a:xfrm>
          <a:prstGeom prst="rect">
            <a:avLst/>
          </a:prstGeom>
          <a:noFill/>
        </p:spPr>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People would come in off the street and just say, “it's a shame…”.  You know, “shame on me’ for having a rainbow pride flag up, and that we shouldn't be pushing this on people</a:t>
            </a:r>
          </a:p>
        </p:txBody>
      </p:sp>
      <p:sp>
        <p:nvSpPr>
          <p:cNvPr id="16" name="TextBox 15">
            <a:extLst>
              <a:ext uri="{FF2B5EF4-FFF2-40B4-BE49-F238E27FC236}">
                <a16:creationId xmlns:a16="http://schemas.microsoft.com/office/drawing/2014/main" id="{FFF67A0F-CE1F-E8A0-2892-261125F9062D}"/>
              </a:ext>
            </a:extLst>
          </p:cNvPr>
          <p:cNvSpPr txBox="1"/>
          <p:nvPr/>
        </p:nvSpPr>
        <p:spPr>
          <a:xfrm rot="10800000">
            <a:off x="5472243" y="5895181"/>
            <a:ext cx="522900" cy="896399"/>
          </a:xfrm>
          <a:prstGeom prst="rect">
            <a:avLst/>
          </a:prstGeom>
          <a:noFill/>
        </p:spPr>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55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sp>
        <p:nvSpPr>
          <p:cNvPr id="2" name="Slide Number Placeholder 1">
            <a:extLst>
              <a:ext uri="{FF2B5EF4-FFF2-40B4-BE49-F238E27FC236}">
                <a16:creationId xmlns:a16="http://schemas.microsoft.com/office/drawing/2014/main" id="{99F54404-981E-01AE-BF62-7E3B736CF141}"/>
              </a:ext>
            </a:extLst>
          </p:cNvPr>
          <p:cNvSpPr>
            <a:spLocks noGrp="1"/>
          </p:cNvSpPr>
          <p:nvPr>
            <p:ph type="sldNum" sz="quarter" idx="12"/>
          </p:nvPr>
        </p:nvSpPr>
        <p:spPr/>
        <p:txBody>
          <a:bodyPr/>
          <a:lstStyle/>
          <a:p>
            <a:pPr rtl="0"/>
            <a:fld id="{DA60BA0E-20D0-4E7C-B286-26C960A6788F}" type="slidenum">
              <a:rPr lang="en-GB" noProof="0" smtClean="0"/>
              <a:t>19</a:t>
            </a:fld>
            <a:endParaRPr lang="en-GB" noProof="0"/>
          </a:p>
        </p:txBody>
      </p:sp>
    </p:spTree>
    <p:extLst>
      <p:ext uri="{BB962C8B-B14F-4D97-AF65-F5344CB8AC3E}">
        <p14:creationId xmlns:p14="http://schemas.microsoft.com/office/powerpoint/2010/main" val="372040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14855-FCC6-D31E-7E7F-CCFBB739FC07}"/>
              </a:ext>
            </a:extLst>
          </p:cNvPr>
          <p:cNvSpPr>
            <a:spLocks noGrp="1"/>
          </p:cNvSpPr>
          <p:nvPr>
            <p:ph type="title"/>
          </p:nvPr>
        </p:nvSpPr>
        <p:spPr>
          <a:xfrm>
            <a:off x="1015735" y="76200"/>
            <a:ext cx="10157354" cy="1397000"/>
          </a:xfrm>
        </p:spPr>
        <p:txBody>
          <a:bodyPr/>
          <a:lstStyle/>
          <a:p>
            <a:r>
              <a:rPr lang="en-GB" dirty="0"/>
              <a:t>Managing agitators</a:t>
            </a:r>
          </a:p>
        </p:txBody>
      </p:sp>
      <p:sp>
        <p:nvSpPr>
          <p:cNvPr id="3" name="Content Placeholder 2">
            <a:extLst>
              <a:ext uri="{FF2B5EF4-FFF2-40B4-BE49-F238E27FC236}">
                <a16:creationId xmlns:a16="http://schemas.microsoft.com/office/drawing/2014/main" id="{73CFC8D3-7D43-7B09-C15B-DDD43A164043}"/>
              </a:ext>
            </a:extLst>
          </p:cNvPr>
          <p:cNvSpPr>
            <a:spLocks noGrp="1"/>
          </p:cNvSpPr>
          <p:nvPr>
            <p:ph idx="1"/>
          </p:nvPr>
        </p:nvSpPr>
        <p:spPr>
          <a:xfrm>
            <a:off x="914161" y="1556792"/>
            <a:ext cx="10796875" cy="5225008"/>
          </a:xfrm>
        </p:spPr>
        <p:txBody>
          <a:bodyPr>
            <a:normAutofit fontScale="92500" lnSpcReduction="20000"/>
          </a:bodyPr>
          <a:lstStyle/>
          <a:p>
            <a:pPr>
              <a:lnSpc>
                <a:spcPct val="110000"/>
              </a:lnSpc>
            </a:pPr>
            <a:r>
              <a:rPr lang="en-GB" dirty="0"/>
              <a:t>Libraries have responded to agitation by emphasising preparedness, assigning roles based on staff abilities, and using scenario planning and role-playing exercises to build confidence.</a:t>
            </a:r>
          </a:p>
          <a:p>
            <a:pPr>
              <a:lnSpc>
                <a:spcPct val="110000"/>
              </a:lnSpc>
            </a:pPr>
            <a:r>
              <a:rPr lang="en-GB" dirty="0"/>
              <a:t>Some librarians monitor far-right agitators online to anticipate disruptions, though this has sparked debate over whether it fuels fear or preparedness.</a:t>
            </a:r>
          </a:p>
          <a:p>
            <a:pPr>
              <a:lnSpc>
                <a:spcPct val="110000"/>
              </a:lnSpc>
            </a:pPr>
            <a:r>
              <a:rPr lang="en-GB" dirty="0"/>
              <a:t>Safety measures include panic buttons, stronger ties with the Gardaí, buddy systems for remote branches, and passive resistance strategies, though these can be emotionally taxing.</a:t>
            </a:r>
          </a:p>
          <a:p>
            <a:pPr>
              <a:lnSpc>
                <a:spcPct val="110000"/>
              </a:lnSpc>
            </a:pPr>
            <a:r>
              <a:rPr lang="en-GB" dirty="0"/>
              <a:t>Some libraries have moved LGBTQ+ events online or downplayed programming to avoid agitation, raising concerns about a </a:t>
            </a:r>
            <a:r>
              <a:rPr lang="en-GB" b="1" dirty="0"/>
              <a:t>chilling effect </a:t>
            </a:r>
            <a:r>
              <a:rPr lang="en-GB" dirty="0"/>
              <a:t>on inclusivity and open access to information.</a:t>
            </a:r>
          </a:p>
          <a:p>
            <a:pPr lvl="1">
              <a:lnSpc>
                <a:spcPct val="110000"/>
              </a:lnSpc>
            </a:pPr>
            <a:r>
              <a:rPr lang="en-GB" b="1" dirty="0"/>
              <a:t>Defining the chilling effect</a:t>
            </a:r>
            <a:r>
              <a:rPr lang="en-GB" dirty="0"/>
              <a:t>: “If something such as a law, rule, or action has a chilling effect, it tends to </a:t>
            </a:r>
            <a:r>
              <a:rPr lang="en-GB" b="1" dirty="0"/>
              <a:t>discourage discussion, limit freedom, or cause some other harm</a:t>
            </a:r>
            <a:r>
              <a:rPr lang="en-GB" dirty="0"/>
              <a:t>” </a:t>
            </a:r>
            <a:r>
              <a:rPr lang="en-GB" sz="1500" dirty="0"/>
              <a:t>(Collins Dictionary, 2025).</a:t>
            </a:r>
            <a:endParaRPr lang="en-GB" dirty="0"/>
          </a:p>
        </p:txBody>
      </p:sp>
      <p:sp>
        <p:nvSpPr>
          <p:cNvPr id="4" name="Slide Number Placeholder 3">
            <a:extLst>
              <a:ext uri="{FF2B5EF4-FFF2-40B4-BE49-F238E27FC236}">
                <a16:creationId xmlns:a16="http://schemas.microsoft.com/office/drawing/2014/main" id="{B2E24E92-3D90-149F-A0B1-9C6E8DB97964}"/>
              </a:ext>
            </a:extLst>
          </p:cNvPr>
          <p:cNvSpPr>
            <a:spLocks noGrp="1"/>
          </p:cNvSpPr>
          <p:nvPr>
            <p:ph type="sldNum" sz="quarter" idx="12"/>
          </p:nvPr>
        </p:nvSpPr>
        <p:spPr/>
        <p:txBody>
          <a:bodyPr/>
          <a:lstStyle/>
          <a:p>
            <a:pPr rtl="0"/>
            <a:fld id="{DA60BA0E-20D0-4E7C-B286-26C960A6788F}" type="slidenum">
              <a:rPr lang="en-GB" noProof="0" smtClean="0"/>
              <a:t>20</a:t>
            </a:fld>
            <a:endParaRPr lang="en-GB" noProof="0"/>
          </a:p>
        </p:txBody>
      </p:sp>
    </p:spTree>
    <p:extLst>
      <p:ext uri="{BB962C8B-B14F-4D97-AF65-F5344CB8AC3E}">
        <p14:creationId xmlns:p14="http://schemas.microsoft.com/office/powerpoint/2010/main" val="1660115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760D5-68C5-22E6-A3F7-96AAE609167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A157BE6-20D1-5673-90D4-82CB2F53F88F}"/>
              </a:ext>
            </a:extLst>
          </p:cNvPr>
          <p:cNvSpPr>
            <a:spLocks noGrp="1"/>
          </p:cNvSpPr>
          <p:nvPr>
            <p:ph type="title"/>
          </p:nvPr>
        </p:nvSpPr>
        <p:spPr>
          <a:xfrm>
            <a:off x="1117309" y="-1397000"/>
            <a:ext cx="10157354" cy="1397000"/>
          </a:xfrm>
        </p:spPr>
        <p:txBody>
          <a:bodyPr vert="horz" lIns="121899" tIns="60949" rIns="121899" bIns="60949" rtlCol="0" anchor="b">
            <a:normAutofit/>
          </a:bodyPr>
          <a:lstStyle/>
          <a:p>
            <a:r>
              <a:rPr lang="en-GB" dirty="0"/>
              <a:t>Participant Quotations (3)</a:t>
            </a:r>
          </a:p>
        </p:txBody>
      </p:sp>
      <p:sp>
        <p:nvSpPr>
          <p:cNvPr id="6" name="Rectangle: Rounded Corners 5" descr="Participant quotation">
            <a:extLst>
              <a:ext uri="{FF2B5EF4-FFF2-40B4-BE49-F238E27FC236}">
                <a16:creationId xmlns:a16="http://schemas.microsoft.com/office/drawing/2014/main" id="{6F995217-2F8A-05B0-918F-DDC94FAB030E}"/>
              </a:ext>
            </a:extLst>
          </p:cNvPr>
          <p:cNvSpPr/>
          <p:nvPr/>
        </p:nvSpPr>
        <p:spPr>
          <a:xfrm>
            <a:off x="814909" y="121402"/>
            <a:ext cx="4991470" cy="4916731"/>
          </a:xfrm>
          <a:prstGeom prst="roundRect">
            <a:avLst/>
          </a:prstGeom>
          <a:ln>
            <a:solidFill>
              <a:schemeClr val="accent2">
                <a:lumMod val="50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 name="TextBox 6">
            <a:extLst>
              <a:ext uri="{FF2B5EF4-FFF2-40B4-BE49-F238E27FC236}">
                <a16:creationId xmlns:a16="http://schemas.microsoft.com/office/drawing/2014/main" id="{AA2633F0-9442-11C1-68BC-1530EA2F366F}"/>
              </a:ext>
            </a:extLst>
          </p:cNvPr>
          <p:cNvSpPr txBox="1"/>
          <p:nvPr/>
        </p:nvSpPr>
        <p:spPr>
          <a:xfrm>
            <a:off x="1144225" y="141160"/>
            <a:ext cx="522900" cy="896399"/>
          </a:xfrm>
          <a:prstGeom prst="rect">
            <a:avLst/>
          </a:prstGeom>
          <a:noFill/>
        </p:spPr>
        <p:txBody>
          <a:bodyPr wrap="non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55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sp>
        <p:nvSpPr>
          <p:cNvPr id="4" name="TextBox 3">
            <a:extLst>
              <a:ext uri="{FF2B5EF4-FFF2-40B4-BE49-F238E27FC236}">
                <a16:creationId xmlns:a16="http://schemas.microsoft.com/office/drawing/2014/main" id="{D0000319-3C7D-0E1D-E2D8-2CDD2318FAC6}"/>
              </a:ext>
            </a:extLst>
          </p:cNvPr>
          <p:cNvSpPr txBox="1"/>
          <p:nvPr/>
        </p:nvSpPr>
        <p:spPr>
          <a:xfrm>
            <a:off x="1148672" y="265417"/>
            <a:ext cx="4657707" cy="4916731"/>
          </a:xfrm>
          <a:prstGeom prst="rect">
            <a:avLst/>
          </a:prstGeom>
          <a:noFill/>
        </p:spPr>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I’m just sending on these videos… [X] might come up to us.  And I said [X] maybe you want to share them on…She said, “oh, we’re not going to share them on…That’s only fear mongering and scaremongering people by sharing them. I was like, I don’t believe that. I believe if you watch the videos, you can see they do the same thing when they go to every library. The same spiel, the same words and I felt that if staff watched it, they would know, “well this is what they’re going to say to me”. They’re not going to be surprised if they get called a paedophile</a:t>
            </a:r>
          </a:p>
          <a:p>
            <a:pPr marL="0" marR="0" lvl="0" indent="0" algn="l" defTabSz="1218987" rtl="0" eaLnBrk="1" fontAlgn="auto" latinLnBrk="0" hangingPunct="1">
              <a:lnSpc>
                <a:spcPct val="95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5" name="TextBox 14">
            <a:extLst>
              <a:ext uri="{FF2B5EF4-FFF2-40B4-BE49-F238E27FC236}">
                <a16:creationId xmlns:a16="http://schemas.microsoft.com/office/drawing/2014/main" id="{1DF647F8-A0FD-D56B-477D-244DDD94FC15}"/>
              </a:ext>
            </a:extLst>
          </p:cNvPr>
          <p:cNvSpPr txBox="1"/>
          <p:nvPr/>
        </p:nvSpPr>
        <p:spPr>
          <a:xfrm rot="10800000">
            <a:off x="2471600" y="4141734"/>
            <a:ext cx="522900" cy="896399"/>
          </a:xfrm>
          <a:prstGeom prst="rect">
            <a:avLst/>
          </a:prstGeom>
          <a:noFill/>
        </p:spPr>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55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sp>
        <p:nvSpPr>
          <p:cNvPr id="9" name="Rectangle: Rounded Corners 8" descr="Participant quotation">
            <a:extLst>
              <a:ext uri="{FF2B5EF4-FFF2-40B4-BE49-F238E27FC236}">
                <a16:creationId xmlns:a16="http://schemas.microsoft.com/office/drawing/2014/main" id="{A1E6661C-8CE0-33DC-3500-9AE2C65ADB37}"/>
              </a:ext>
            </a:extLst>
          </p:cNvPr>
          <p:cNvSpPr/>
          <p:nvPr/>
        </p:nvSpPr>
        <p:spPr>
          <a:xfrm>
            <a:off x="6382444" y="231758"/>
            <a:ext cx="5090930" cy="4662108"/>
          </a:xfrm>
          <a:prstGeom prst="roundRect">
            <a:avLst/>
          </a:prstGeom>
          <a:ln>
            <a:solidFill>
              <a:schemeClr val="accent2">
                <a:lumMod val="50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TextBox 10">
            <a:extLst>
              <a:ext uri="{FF2B5EF4-FFF2-40B4-BE49-F238E27FC236}">
                <a16:creationId xmlns:a16="http://schemas.microsoft.com/office/drawing/2014/main" id="{D2A3BFA0-09EF-D816-5D49-A2D41FA72152}"/>
              </a:ext>
            </a:extLst>
          </p:cNvPr>
          <p:cNvSpPr txBox="1"/>
          <p:nvPr/>
        </p:nvSpPr>
        <p:spPr>
          <a:xfrm>
            <a:off x="6547419" y="300353"/>
            <a:ext cx="522900" cy="896399"/>
          </a:xfrm>
          <a:prstGeom prst="rect">
            <a:avLst/>
          </a:prstGeom>
          <a:noFill/>
        </p:spPr>
        <p:txBody>
          <a:bodyPr wrap="non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55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sp>
        <p:nvSpPr>
          <p:cNvPr id="10" name="TextBox 9">
            <a:extLst>
              <a:ext uri="{FF2B5EF4-FFF2-40B4-BE49-F238E27FC236}">
                <a16:creationId xmlns:a16="http://schemas.microsoft.com/office/drawing/2014/main" id="{1F03AF06-6190-E266-CB3C-4C4597D8E00C}"/>
              </a:ext>
            </a:extLst>
          </p:cNvPr>
          <p:cNvSpPr txBox="1"/>
          <p:nvPr/>
        </p:nvSpPr>
        <p:spPr>
          <a:xfrm>
            <a:off x="6570339" y="654282"/>
            <a:ext cx="4803577" cy="4039567"/>
          </a:xfrm>
          <a:prstGeom prst="rect">
            <a:avLst/>
          </a:prstGeom>
          <a:noFill/>
        </p:spPr>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One of the things that we discussed when we were going through this was the scenarios. Something we did when we had the drag story time on was to know who would rather not be on the floor… so being conscious that someone else might not be able to deal as well with the confrontation as others, and just to be prepared for that and ensure that it doesn't escalate further. A staff member [not knowing] what to do in the scenario makes it worse. I will give my managers credit for that - they did look at how good people are at dealing with a scenario like that</a:t>
            </a:r>
            <a:endParaRPr kumimoji="0" lang="en-GB" sz="24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TextBox 11">
            <a:extLst>
              <a:ext uri="{FF2B5EF4-FFF2-40B4-BE49-F238E27FC236}">
                <a16:creationId xmlns:a16="http://schemas.microsoft.com/office/drawing/2014/main" id="{D1A28A1E-327E-7D58-1D19-8544943F1243}"/>
              </a:ext>
            </a:extLst>
          </p:cNvPr>
          <p:cNvSpPr txBox="1"/>
          <p:nvPr/>
        </p:nvSpPr>
        <p:spPr>
          <a:xfrm rot="10800000">
            <a:off x="8422349" y="3997467"/>
            <a:ext cx="522900" cy="896399"/>
          </a:xfrm>
          <a:prstGeom prst="rect">
            <a:avLst/>
          </a:prstGeom>
          <a:noFill/>
        </p:spPr>
        <p:txBody>
          <a:bodyPr wrap="non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55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sp>
        <p:nvSpPr>
          <p:cNvPr id="13" name="Rectangle: Rounded Corners 12" descr="Participant quotation">
            <a:extLst>
              <a:ext uri="{FF2B5EF4-FFF2-40B4-BE49-F238E27FC236}">
                <a16:creationId xmlns:a16="http://schemas.microsoft.com/office/drawing/2014/main" id="{13091D24-E1AD-473A-BFE7-3EB11E815AE8}"/>
              </a:ext>
            </a:extLst>
          </p:cNvPr>
          <p:cNvSpPr/>
          <p:nvPr/>
        </p:nvSpPr>
        <p:spPr>
          <a:xfrm>
            <a:off x="1485687" y="5145748"/>
            <a:ext cx="9292372" cy="1547455"/>
          </a:xfrm>
          <a:prstGeom prst="roundRect">
            <a:avLst/>
          </a:prstGeom>
          <a:ln>
            <a:solidFill>
              <a:schemeClr val="accent2">
                <a:lumMod val="50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8" name="TextBox 7">
            <a:extLst>
              <a:ext uri="{FF2B5EF4-FFF2-40B4-BE49-F238E27FC236}">
                <a16:creationId xmlns:a16="http://schemas.microsoft.com/office/drawing/2014/main" id="{FD0CDD69-1CCD-677D-0D83-E265BD29A1CE}"/>
              </a:ext>
            </a:extLst>
          </p:cNvPr>
          <p:cNvSpPr txBox="1"/>
          <p:nvPr/>
        </p:nvSpPr>
        <p:spPr>
          <a:xfrm rot="10800000">
            <a:off x="1518742" y="4733948"/>
            <a:ext cx="522900" cy="896399"/>
          </a:xfrm>
          <a:prstGeom prst="rect">
            <a:avLst/>
          </a:prstGeom>
          <a:noFill/>
        </p:spPr>
        <p:txBody>
          <a:bodyPr wrap="non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55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sp>
        <p:nvSpPr>
          <p:cNvPr id="14" name="TextBox 13">
            <a:extLst>
              <a:ext uri="{FF2B5EF4-FFF2-40B4-BE49-F238E27FC236}">
                <a16:creationId xmlns:a16="http://schemas.microsoft.com/office/drawing/2014/main" id="{BF2E5FB3-AC49-09A0-1F26-51A2D5F027D7}"/>
              </a:ext>
            </a:extLst>
          </p:cNvPr>
          <p:cNvSpPr txBox="1"/>
          <p:nvPr/>
        </p:nvSpPr>
        <p:spPr>
          <a:xfrm>
            <a:off x="1515684" y="5162390"/>
            <a:ext cx="9292372" cy="1671227"/>
          </a:xfrm>
          <a:prstGeom prst="rect">
            <a:avLst/>
          </a:prstGeom>
          <a:noFill/>
        </p:spPr>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A lot of my colleagues were happy for the Pride event to go ahead. But [more senior staff] were not happy that the event was going ahead. They said you should never plan [an event like this]. I think they were being overly cautious with all the protests. They didn’t want to unnecessarily attract any negative publicity</a:t>
            </a:r>
          </a:p>
          <a:p>
            <a:pPr marL="0" marR="0" lvl="0" indent="0" algn="l" defTabSz="1218987" rtl="0" eaLnBrk="1" fontAlgn="auto" latinLnBrk="0" hangingPunct="1">
              <a:lnSpc>
                <a:spcPct val="95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6" name="TextBox 15">
            <a:extLst>
              <a:ext uri="{FF2B5EF4-FFF2-40B4-BE49-F238E27FC236}">
                <a16:creationId xmlns:a16="http://schemas.microsoft.com/office/drawing/2014/main" id="{598D99C8-993F-9206-0E5F-C69F0519C29A}"/>
              </a:ext>
            </a:extLst>
          </p:cNvPr>
          <p:cNvSpPr txBox="1"/>
          <p:nvPr/>
        </p:nvSpPr>
        <p:spPr>
          <a:xfrm rot="10800000">
            <a:off x="10255159" y="5908462"/>
            <a:ext cx="522900" cy="896399"/>
          </a:xfrm>
          <a:prstGeom prst="rect">
            <a:avLst/>
          </a:prstGeom>
          <a:noFill/>
        </p:spPr>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55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sp>
        <p:nvSpPr>
          <p:cNvPr id="2" name="Slide Number Placeholder 1">
            <a:extLst>
              <a:ext uri="{FF2B5EF4-FFF2-40B4-BE49-F238E27FC236}">
                <a16:creationId xmlns:a16="http://schemas.microsoft.com/office/drawing/2014/main" id="{70135986-B8FB-F9CA-489E-0A8AD41C425C}"/>
              </a:ext>
            </a:extLst>
          </p:cNvPr>
          <p:cNvSpPr>
            <a:spLocks noGrp="1"/>
          </p:cNvSpPr>
          <p:nvPr>
            <p:ph type="sldNum" sz="quarter" idx="12"/>
          </p:nvPr>
        </p:nvSpPr>
        <p:spPr/>
        <p:txBody>
          <a:bodyPr/>
          <a:lstStyle/>
          <a:p>
            <a:pPr rtl="0"/>
            <a:fld id="{DA60BA0E-20D0-4E7C-B286-26C960A6788F}" type="slidenum">
              <a:rPr lang="en-GB" noProof="0" smtClean="0"/>
              <a:t>21</a:t>
            </a:fld>
            <a:endParaRPr lang="en-GB" noProof="0"/>
          </a:p>
        </p:txBody>
      </p:sp>
    </p:spTree>
    <p:extLst>
      <p:ext uri="{BB962C8B-B14F-4D97-AF65-F5344CB8AC3E}">
        <p14:creationId xmlns:p14="http://schemas.microsoft.com/office/powerpoint/2010/main" val="355788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6C3A6-6F9D-330C-A84A-424A5AA840A8}"/>
              </a:ext>
            </a:extLst>
          </p:cNvPr>
          <p:cNvSpPr>
            <a:spLocks noGrp="1"/>
          </p:cNvSpPr>
          <p:nvPr>
            <p:ph type="title"/>
          </p:nvPr>
        </p:nvSpPr>
        <p:spPr/>
        <p:txBody>
          <a:bodyPr/>
          <a:lstStyle/>
          <a:p>
            <a:r>
              <a:rPr lang="en-GB" dirty="0"/>
              <a:t>Actions of Agitators</a:t>
            </a:r>
          </a:p>
        </p:txBody>
      </p:sp>
      <p:sp>
        <p:nvSpPr>
          <p:cNvPr id="3" name="Content Placeholder 2">
            <a:extLst>
              <a:ext uri="{FF2B5EF4-FFF2-40B4-BE49-F238E27FC236}">
                <a16:creationId xmlns:a16="http://schemas.microsoft.com/office/drawing/2014/main" id="{EA9FE564-7B9A-FB26-4CBD-1952EAB96B2F}"/>
              </a:ext>
            </a:extLst>
          </p:cNvPr>
          <p:cNvSpPr>
            <a:spLocks noGrp="1"/>
          </p:cNvSpPr>
          <p:nvPr>
            <p:ph idx="1"/>
          </p:nvPr>
        </p:nvSpPr>
        <p:spPr>
          <a:xfrm>
            <a:off x="1117309" y="1701800"/>
            <a:ext cx="10157354" cy="4679528"/>
          </a:xfrm>
        </p:spPr>
        <p:txBody>
          <a:bodyPr>
            <a:normAutofit fontScale="92500" lnSpcReduction="10000"/>
          </a:bodyPr>
          <a:lstStyle/>
          <a:p>
            <a:pPr>
              <a:lnSpc>
                <a:spcPct val="120000"/>
              </a:lnSpc>
            </a:pPr>
            <a:r>
              <a:rPr lang="en-GB" dirty="0"/>
              <a:t>The librarians told us that the agitators use three main tactics: organised disruptions, online and offline harassment, and targeted complaints against LGBTQ+ materials to intimidate staff and pressure libraries into censorship.</a:t>
            </a:r>
          </a:p>
          <a:p>
            <a:pPr>
              <a:lnSpc>
                <a:spcPct val="120000"/>
              </a:lnSpc>
            </a:pPr>
            <a:r>
              <a:rPr lang="en-GB" dirty="0"/>
              <a:t>Organised actions involve agitators filming staff, making false accusations, and escalating confrontations into full-scale disruption, sometimes forcing library closures due to safety concerns.</a:t>
            </a:r>
          </a:p>
          <a:p>
            <a:pPr>
              <a:lnSpc>
                <a:spcPct val="120000"/>
              </a:lnSpc>
            </a:pPr>
            <a:r>
              <a:rPr lang="en-GB" dirty="0"/>
              <a:t>Digital harassment has increased, with agitators using social media, deceptive tactics, and false accusations to target librarians, while also misrepresenting LGBTQ+ books and filing pseudo-legal complaints to justify censorship attempts.</a:t>
            </a:r>
          </a:p>
        </p:txBody>
      </p:sp>
      <p:sp>
        <p:nvSpPr>
          <p:cNvPr id="4" name="Slide Number Placeholder 3">
            <a:extLst>
              <a:ext uri="{FF2B5EF4-FFF2-40B4-BE49-F238E27FC236}">
                <a16:creationId xmlns:a16="http://schemas.microsoft.com/office/drawing/2014/main" id="{5CF3CA76-7BFF-A3DD-A652-402DE70C22B7}"/>
              </a:ext>
            </a:extLst>
          </p:cNvPr>
          <p:cNvSpPr>
            <a:spLocks noGrp="1"/>
          </p:cNvSpPr>
          <p:nvPr>
            <p:ph type="sldNum" sz="quarter" idx="12"/>
          </p:nvPr>
        </p:nvSpPr>
        <p:spPr/>
        <p:txBody>
          <a:bodyPr/>
          <a:lstStyle/>
          <a:p>
            <a:pPr rtl="0"/>
            <a:fld id="{DA60BA0E-20D0-4E7C-B286-26C960A6788F}" type="slidenum">
              <a:rPr lang="en-GB" noProof="0" smtClean="0"/>
              <a:t>22</a:t>
            </a:fld>
            <a:endParaRPr lang="en-GB" noProof="0"/>
          </a:p>
        </p:txBody>
      </p:sp>
    </p:spTree>
    <p:extLst>
      <p:ext uri="{BB962C8B-B14F-4D97-AF65-F5344CB8AC3E}">
        <p14:creationId xmlns:p14="http://schemas.microsoft.com/office/powerpoint/2010/main" val="3063262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47B7C-A438-DC01-A9D8-B4D039362FD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4E3CDF0-BB67-F39C-6096-17FBA6F56DA9}"/>
              </a:ext>
            </a:extLst>
          </p:cNvPr>
          <p:cNvSpPr>
            <a:spLocks noGrp="1"/>
          </p:cNvSpPr>
          <p:nvPr>
            <p:ph type="title"/>
          </p:nvPr>
        </p:nvSpPr>
        <p:spPr>
          <a:xfrm>
            <a:off x="1117309" y="-1397000"/>
            <a:ext cx="10157354" cy="1397000"/>
          </a:xfrm>
        </p:spPr>
        <p:txBody>
          <a:bodyPr vert="horz" lIns="121899" tIns="60949" rIns="121899" bIns="60949" rtlCol="0" anchor="b">
            <a:normAutofit/>
          </a:bodyPr>
          <a:lstStyle/>
          <a:p>
            <a:r>
              <a:rPr lang="en-GB" dirty="0"/>
              <a:t>Participant Quotations (4)</a:t>
            </a:r>
          </a:p>
        </p:txBody>
      </p:sp>
      <p:sp>
        <p:nvSpPr>
          <p:cNvPr id="6" name="Rectangle: Rounded Corners 5" descr="Participant quotation">
            <a:extLst>
              <a:ext uri="{FF2B5EF4-FFF2-40B4-BE49-F238E27FC236}">
                <a16:creationId xmlns:a16="http://schemas.microsoft.com/office/drawing/2014/main" id="{F2CEF18C-FAB5-37BF-AC01-3F81AE167FFA}"/>
              </a:ext>
            </a:extLst>
          </p:cNvPr>
          <p:cNvSpPr/>
          <p:nvPr/>
        </p:nvSpPr>
        <p:spPr>
          <a:xfrm>
            <a:off x="480986" y="159800"/>
            <a:ext cx="5472608" cy="4516557"/>
          </a:xfrm>
          <a:prstGeom prst="roundRect">
            <a:avLst/>
          </a:prstGeom>
          <a:ln>
            <a:solidFill>
              <a:schemeClr val="accent2">
                <a:lumMod val="50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 name="TextBox 6">
            <a:extLst>
              <a:ext uri="{FF2B5EF4-FFF2-40B4-BE49-F238E27FC236}">
                <a16:creationId xmlns:a16="http://schemas.microsoft.com/office/drawing/2014/main" id="{B1297CDB-9F54-F411-C861-B95DAA9F9FE4}"/>
              </a:ext>
            </a:extLst>
          </p:cNvPr>
          <p:cNvSpPr txBox="1"/>
          <p:nvPr/>
        </p:nvSpPr>
        <p:spPr>
          <a:xfrm>
            <a:off x="718649" y="178051"/>
            <a:ext cx="522900" cy="896399"/>
          </a:xfrm>
          <a:prstGeom prst="rect">
            <a:avLst/>
          </a:prstGeom>
          <a:noFill/>
        </p:spPr>
        <p:txBody>
          <a:bodyPr wrap="non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55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sp>
        <p:nvSpPr>
          <p:cNvPr id="4" name="TextBox 3">
            <a:extLst>
              <a:ext uri="{FF2B5EF4-FFF2-40B4-BE49-F238E27FC236}">
                <a16:creationId xmlns:a16="http://schemas.microsoft.com/office/drawing/2014/main" id="{CA2F0344-830F-16AC-A6B1-1ABA11B3C157}"/>
              </a:ext>
            </a:extLst>
          </p:cNvPr>
          <p:cNvSpPr txBox="1"/>
          <p:nvPr/>
        </p:nvSpPr>
        <p:spPr>
          <a:xfrm>
            <a:off x="700277" y="284900"/>
            <a:ext cx="5103072" cy="4653582"/>
          </a:xfrm>
          <a:prstGeom prst="rect">
            <a:avLst/>
          </a:prstGeom>
          <a:noFill/>
        </p:spPr>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So these would be books that would be specifically about social issues. But none of them had any sexual content in them. None of them even mentioned LGBTQ people, but the she came in and just demanded, so that we remove the books, and when I said no, she asked for basically for the information, for someone she could complain to, and that information had been behind the desk, but it had gotten so quiet that it had been removed, and so I had to go and get someone to find it again. And as I was waiting, she leaned in, looked at me very closely, and said, 'Yeah, I can tell you're the sort that likes to groom kids</a:t>
            </a:r>
          </a:p>
          <a:p>
            <a:pPr marL="0" marR="0" lvl="0" indent="0" algn="l" defTabSz="1218987" rtl="0" eaLnBrk="1" fontAlgn="auto" latinLnBrk="0" hangingPunct="1">
              <a:lnSpc>
                <a:spcPct val="95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8" name="TextBox 17">
            <a:extLst>
              <a:ext uri="{FF2B5EF4-FFF2-40B4-BE49-F238E27FC236}">
                <a16:creationId xmlns:a16="http://schemas.microsoft.com/office/drawing/2014/main" id="{A79DA7E7-5E2C-A92D-6C51-046E13A0B155}"/>
              </a:ext>
            </a:extLst>
          </p:cNvPr>
          <p:cNvSpPr txBox="1"/>
          <p:nvPr/>
        </p:nvSpPr>
        <p:spPr>
          <a:xfrm rot="10800000">
            <a:off x="4873474" y="3855447"/>
            <a:ext cx="522900" cy="896399"/>
          </a:xfrm>
          <a:prstGeom prst="rect">
            <a:avLst/>
          </a:prstGeom>
          <a:noFill/>
        </p:spPr>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55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sp>
        <p:nvSpPr>
          <p:cNvPr id="9" name="Rectangle: Rounded Corners 8" descr="Participant quotation">
            <a:extLst>
              <a:ext uri="{FF2B5EF4-FFF2-40B4-BE49-F238E27FC236}">
                <a16:creationId xmlns:a16="http://schemas.microsoft.com/office/drawing/2014/main" id="{47B2CFD6-70BA-D420-5AD1-7FC4850AD922}"/>
              </a:ext>
            </a:extLst>
          </p:cNvPr>
          <p:cNvSpPr/>
          <p:nvPr/>
        </p:nvSpPr>
        <p:spPr>
          <a:xfrm>
            <a:off x="6199870" y="174146"/>
            <a:ext cx="5090930" cy="6504738"/>
          </a:xfrm>
          <a:prstGeom prst="roundRect">
            <a:avLst/>
          </a:prstGeom>
          <a:ln>
            <a:solidFill>
              <a:schemeClr val="accent2">
                <a:lumMod val="50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TextBox 10">
            <a:extLst>
              <a:ext uri="{FF2B5EF4-FFF2-40B4-BE49-F238E27FC236}">
                <a16:creationId xmlns:a16="http://schemas.microsoft.com/office/drawing/2014/main" id="{3986799E-112E-173B-A957-D17CB3B6A37C}"/>
              </a:ext>
            </a:extLst>
          </p:cNvPr>
          <p:cNvSpPr txBox="1"/>
          <p:nvPr/>
        </p:nvSpPr>
        <p:spPr>
          <a:xfrm>
            <a:off x="6364845" y="242741"/>
            <a:ext cx="522900" cy="896399"/>
          </a:xfrm>
          <a:prstGeom prst="rect">
            <a:avLst/>
          </a:prstGeom>
          <a:noFill/>
        </p:spPr>
        <p:txBody>
          <a:bodyPr wrap="non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55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sp>
        <p:nvSpPr>
          <p:cNvPr id="10" name="TextBox 9">
            <a:extLst>
              <a:ext uri="{FF2B5EF4-FFF2-40B4-BE49-F238E27FC236}">
                <a16:creationId xmlns:a16="http://schemas.microsoft.com/office/drawing/2014/main" id="{E9991014-1128-3A0D-EF16-1A37A934FF7E}"/>
              </a:ext>
            </a:extLst>
          </p:cNvPr>
          <p:cNvSpPr txBox="1"/>
          <p:nvPr/>
        </p:nvSpPr>
        <p:spPr>
          <a:xfrm>
            <a:off x="6388634" y="629688"/>
            <a:ext cx="4803577" cy="5881610"/>
          </a:xfrm>
          <a:prstGeom prst="rect">
            <a:avLst/>
          </a:prstGeom>
          <a:noFill/>
        </p:spPr>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Then we did a few pride story times, and we had [X] and his crew set up on the library, filming everybody. We did a couple more pride story times later that summer, and then kind of people were just kind of coming off the street and be shouting abuse at the people trying to at staff trying to do the right story times, and also at the parents for bringing their children to events like this as well. So yeah, we have people coming in to complain about pride, displays, and pride, story times, and just our general collections as well. It was quite intimidating to be honest, and you know, because they would come in in groups, and you</a:t>
            </a:r>
            <a:r>
              <a:rPr lang="en-GB" sz="1800" dirty="0">
                <a:solidFill>
                  <a:prstClr val="black"/>
                </a:solidFill>
                <a:latin typeface="Century Gothic" panose="020B0502020202020204"/>
              </a:rPr>
              <a:t>..</a:t>
            </a: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 kind of… they'd immediately kind of come up and just be kind of in your face, and they'd be recording, and they'd be coming in very aggressively. And you know they would be accusing library staff of being paedophiles</a:t>
            </a:r>
            <a:endParaRPr kumimoji="0" lang="en-GB" sz="24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TextBox 11">
            <a:extLst>
              <a:ext uri="{FF2B5EF4-FFF2-40B4-BE49-F238E27FC236}">
                <a16:creationId xmlns:a16="http://schemas.microsoft.com/office/drawing/2014/main" id="{ED3F5529-3D7F-A2E3-B35E-7C398CBACEBB}"/>
              </a:ext>
            </a:extLst>
          </p:cNvPr>
          <p:cNvSpPr txBox="1"/>
          <p:nvPr/>
        </p:nvSpPr>
        <p:spPr>
          <a:xfrm rot="10800000">
            <a:off x="10056403" y="5785225"/>
            <a:ext cx="522900" cy="896399"/>
          </a:xfrm>
          <a:prstGeom prst="rect">
            <a:avLst/>
          </a:prstGeom>
          <a:noFill/>
        </p:spPr>
        <p:txBody>
          <a:bodyPr wrap="non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55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sp>
        <p:nvSpPr>
          <p:cNvPr id="13" name="Rectangle: Rounded Corners 12" descr="Participant quotation">
            <a:extLst>
              <a:ext uri="{FF2B5EF4-FFF2-40B4-BE49-F238E27FC236}">
                <a16:creationId xmlns:a16="http://schemas.microsoft.com/office/drawing/2014/main" id="{98B31AC5-B80D-C9FC-203A-51FEC89678D4}"/>
              </a:ext>
            </a:extLst>
          </p:cNvPr>
          <p:cNvSpPr/>
          <p:nvPr/>
        </p:nvSpPr>
        <p:spPr>
          <a:xfrm>
            <a:off x="392255" y="4836182"/>
            <a:ext cx="5659112" cy="1881400"/>
          </a:xfrm>
          <a:prstGeom prst="roundRect">
            <a:avLst/>
          </a:prstGeom>
          <a:ln>
            <a:solidFill>
              <a:schemeClr val="accent2">
                <a:lumMod val="50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TextBox 14">
            <a:extLst>
              <a:ext uri="{FF2B5EF4-FFF2-40B4-BE49-F238E27FC236}">
                <a16:creationId xmlns:a16="http://schemas.microsoft.com/office/drawing/2014/main" id="{AEF96C61-BBDF-0A17-2B08-F98F621E7013}"/>
              </a:ext>
            </a:extLst>
          </p:cNvPr>
          <p:cNvSpPr txBox="1"/>
          <p:nvPr/>
        </p:nvSpPr>
        <p:spPr>
          <a:xfrm>
            <a:off x="407954" y="4724353"/>
            <a:ext cx="522900" cy="896399"/>
          </a:xfrm>
          <a:prstGeom prst="rect">
            <a:avLst/>
          </a:prstGeom>
          <a:noFill/>
        </p:spPr>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55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sp>
        <p:nvSpPr>
          <p:cNvPr id="14" name="TextBox 13">
            <a:extLst>
              <a:ext uri="{FF2B5EF4-FFF2-40B4-BE49-F238E27FC236}">
                <a16:creationId xmlns:a16="http://schemas.microsoft.com/office/drawing/2014/main" id="{758C5EA8-9FE1-FB8C-9A5A-342393CAD922}"/>
              </a:ext>
            </a:extLst>
          </p:cNvPr>
          <p:cNvSpPr txBox="1"/>
          <p:nvPr/>
        </p:nvSpPr>
        <p:spPr>
          <a:xfrm>
            <a:off x="454001" y="4783206"/>
            <a:ext cx="5659111" cy="1934376"/>
          </a:xfrm>
          <a:prstGeom prst="rect">
            <a:avLst/>
          </a:prstGeom>
          <a:noFill/>
        </p:spPr>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They were threatening you if you don't remove this book, everybody's </a:t>
            </a:r>
            <a:r>
              <a:rPr kumimoji="0" lang="en-GB" sz="1800" b="0" i="0" u="none" strike="noStrike" kern="1200" cap="none" spc="0" normalizeH="0" baseline="0" noProof="0" dirty="0" err="1">
                <a:ln>
                  <a:noFill/>
                </a:ln>
                <a:solidFill>
                  <a:prstClr val="black"/>
                </a:solidFill>
                <a:effectLst/>
                <a:uLnTx/>
                <a:uFillTx/>
                <a:latin typeface="Century Gothic" panose="020B0502020202020204"/>
                <a:ea typeface="+mn-ea"/>
                <a:cs typeface="+mn-cs"/>
              </a:rPr>
              <a:t>gonna</a:t>
            </a: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 see this video. No, you're a paedophile, know. You're a groomer, you're facilitating, grooming. You're facilitating paedophilia, and you're supplying pornography to children </a:t>
            </a:r>
          </a:p>
        </p:txBody>
      </p:sp>
      <p:sp>
        <p:nvSpPr>
          <p:cNvPr id="16" name="TextBox 15">
            <a:extLst>
              <a:ext uri="{FF2B5EF4-FFF2-40B4-BE49-F238E27FC236}">
                <a16:creationId xmlns:a16="http://schemas.microsoft.com/office/drawing/2014/main" id="{E0034B78-67BA-4CCD-DBF2-62DD627B42D5}"/>
              </a:ext>
            </a:extLst>
          </p:cNvPr>
          <p:cNvSpPr txBox="1"/>
          <p:nvPr/>
        </p:nvSpPr>
        <p:spPr>
          <a:xfrm rot="10800000">
            <a:off x="1688398" y="5936286"/>
            <a:ext cx="522900" cy="896399"/>
          </a:xfrm>
          <a:prstGeom prst="rect">
            <a:avLst/>
          </a:prstGeom>
          <a:noFill/>
        </p:spPr>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55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sp>
        <p:nvSpPr>
          <p:cNvPr id="2" name="Slide Number Placeholder 1">
            <a:extLst>
              <a:ext uri="{FF2B5EF4-FFF2-40B4-BE49-F238E27FC236}">
                <a16:creationId xmlns:a16="http://schemas.microsoft.com/office/drawing/2014/main" id="{36291FD8-74B5-D4D8-3766-DDF464181CFA}"/>
              </a:ext>
            </a:extLst>
          </p:cNvPr>
          <p:cNvSpPr>
            <a:spLocks noGrp="1"/>
          </p:cNvSpPr>
          <p:nvPr>
            <p:ph type="sldNum" sz="quarter" idx="12"/>
          </p:nvPr>
        </p:nvSpPr>
        <p:spPr>
          <a:xfrm>
            <a:off x="10500427" y="6377834"/>
            <a:ext cx="1107518" cy="320675"/>
          </a:xfrm>
        </p:spPr>
        <p:txBody>
          <a:bodyPr/>
          <a:lstStyle/>
          <a:p>
            <a:pPr rtl="0"/>
            <a:fld id="{DA60BA0E-20D0-4E7C-B286-26C960A6788F}" type="slidenum">
              <a:rPr lang="en-GB" noProof="0" smtClean="0"/>
              <a:t>23</a:t>
            </a:fld>
            <a:endParaRPr lang="en-GB" noProof="0" dirty="0"/>
          </a:p>
        </p:txBody>
      </p:sp>
    </p:spTree>
    <p:extLst>
      <p:ext uri="{BB962C8B-B14F-4D97-AF65-F5344CB8AC3E}">
        <p14:creationId xmlns:p14="http://schemas.microsoft.com/office/powerpoint/2010/main" val="912704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62C6C-A91C-3E75-AE9E-FEDC589764C5}"/>
              </a:ext>
            </a:extLst>
          </p:cNvPr>
          <p:cNvSpPr>
            <a:spLocks noGrp="1"/>
          </p:cNvSpPr>
          <p:nvPr>
            <p:ph type="title"/>
          </p:nvPr>
        </p:nvSpPr>
        <p:spPr/>
        <p:txBody>
          <a:bodyPr/>
          <a:lstStyle/>
          <a:p>
            <a:r>
              <a:rPr lang="en-GB" dirty="0"/>
              <a:t>Librarians’ Experiences and Feelings </a:t>
            </a:r>
          </a:p>
        </p:txBody>
      </p:sp>
      <p:sp>
        <p:nvSpPr>
          <p:cNvPr id="3" name="Content Placeholder 2">
            <a:extLst>
              <a:ext uri="{FF2B5EF4-FFF2-40B4-BE49-F238E27FC236}">
                <a16:creationId xmlns:a16="http://schemas.microsoft.com/office/drawing/2014/main" id="{0C2F9001-6DC6-06A2-BF4B-D8BE4EC85943}"/>
              </a:ext>
            </a:extLst>
          </p:cNvPr>
          <p:cNvSpPr>
            <a:spLocks noGrp="1"/>
          </p:cNvSpPr>
          <p:nvPr>
            <p:ph idx="1"/>
          </p:nvPr>
        </p:nvSpPr>
        <p:spPr>
          <a:xfrm>
            <a:off x="1117309" y="1628800"/>
            <a:ext cx="10377703" cy="5040560"/>
          </a:xfrm>
        </p:spPr>
        <p:txBody>
          <a:bodyPr>
            <a:normAutofit fontScale="85000" lnSpcReduction="20000"/>
          </a:bodyPr>
          <a:lstStyle/>
          <a:p>
            <a:pPr>
              <a:lnSpc>
                <a:spcPct val="120000"/>
              </a:lnSpc>
              <a:spcBef>
                <a:spcPts val="0"/>
              </a:spcBef>
            </a:pPr>
            <a:r>
              <a:rPr lang="en-GB" dirty="0"/>
              <a:t>The librarians reported significant emotional and physical impacts, including stress, trauma, and anxiety, either from being directly targeted by agitators, or the fear that their library could be next in line.</a:t>
            </a:r>
          </a:p>
          <a:p>
            <a:pPr>
              <a:lnSpc>
                <a:spcPct val="120000"/>
              </a:lnSpc>
              <a:spcBef>
                <a:spcPts val="0"/>
              </a:spcBef>
            </a:pPr>
            <a:endParaRPr lang="en-GB" dirty="0"/>
          </a:p>
          <a:p>
            <a:pPr>
              <a:lnSpc>
                <a:spcPct val="120000"/>
              </a:lnSpc>
              <a:spcBef>
                <a:spcPts val="0"/>
              </a:spcBef>
            </a:pPr>
            <a:r>
              <a:rPr lang="en-GB" dirty="0"/>
              <a:t>Workplace tensions sometimes arose due to differing views among staff on agitators’ actions. Some staff felt unable to discuss concerns openly, while extreme voices overshadowed moderate discussions on library materials.</a:t>
            </a:r>
          </a:p>
          <a:p>
            <a:pPr>
              <a:lnSpc>
                <a:spcPct val="120000"/>
              </a:lnSpc>
              <a:spcBef>
                <a:spcPts val="0"/>
              </a:spcBef>
            </a:pPr>
            <a:endParaRPr lang="en-GB" dirty="0"/>
          </a:p>
          <a:p>
            <a:pPr>
              <a:lnSpc>
                <a:spcPct val="120000"/>
              </a:lnSpc>
              <a:spcBef>
                <a:spcPts val="0"/>
              </a:spcBef>
            </a:pPr>
            <a:r>
              <a:rPr lang="en-GB" dirty="0"/>
              <a:t>Many librarians expressed frustration at weak or reactive responses from upper management, particularly regarding concessions to agitators, yet remained committed to fostering inclusion and supporting diverse communities.</a:t>
            </a:r>
          </a:p>
          <a:p>
            <a:pPr marL="0" indent="0">
              <a:lnSpc>
                <a:spcPct val="120000"/>
              </a:lnSpc>
              <a:spcBef>
                <a:spcPts val="0"/>
              </a:spcBef>
              <a:buNone/>
            </a:pPr>
            <a:endParaRPr lang="en-GB" dirty="0"/>
          </a:p>
          <a:p>
            <a:pPr>
              <a:lnSpc>
                <a:spcPct val="120000"/>
              </a:lnSpc>
              <a:spcBef>
                <a:spcPts val="0"/>
              </a:spcBef>
            </a:pPr>
            <a:r>
              <a:rPr lang="en-GB" dirty="0"/>
              <a:t>While the disruptions have been traumatic, the librarians are resilient and remain committed to their role. They view their work as essential in fostering inclusion and community support. Their support for each other is unwavering, and they spoke about having a strong community around them. </a:t>
            </a:r>
          </a:p>
          <a:p>
            <a:endParaRPr lang="en-GB" dirty="0"/>
          </a:p>
          <a:p>
            <a:pPr marL="0" indent="0">
              <a:buNone/>
            </a:pPr>
            <a:endParaRPr lang="en-GB" dirty="0"/>
          </a:p>
        </p:txBody>
      </p:sp>
      <p:sp>
        <p:nvSpPr>
          <p:cNvPr id="4" name="Slide Number Placeholder 3">
            <a:extLst>
              <a:ext uri="{FF2B5EF4-FFF2-40B4-BE49-F238E27FC236}">
                <a16:creationId xmlns:a16="http://schemas.microsoft.com/office/drawing/2014/main" id="{B372BCD6-A188-BFEE-1F9B-9FE717C24BFC}"/>
              </a:ext>
            </a:extLst>
          </p:cNvPr>
          <p:cNvSpPr>
            <a:spLocks noGrp="1"/>
          </p:cNvSpPr>
          <p:nvPr>
            <p:ph type="sldNum" sz="quarter" idx="12"/>
          </p:nvPr>
        </p:nvSpPr>
        <p:spPr/>
        <p:txBody>
          <a:bodyPr/>
          <a:lstStyle/>
          <a:p>
            <a:pPr rtl="0"/>
            <a:fld id="{DA60BA0E-20D0-4E7C-B286-26C960A6788F}" type="slidenum">
              <a:rPr lang="en-GB" noProof="0" smtClean="0"/>
              <a:t>24</a:t>
            </a:fld>
            <a:endParaRPr lang="en-GB" noProof="0"/>
          </a:p>
        </p:txBody>
      </p:sp>
    </p:spTree>
    <p:extLst>
      <p:ext uri="{BB962C8B-B14F-4D97-AF65-F5344CB8AC3E}">
        <p14:creationId xmlns:p14="http://schemas.microsoft.com/office/powerpoint/2010/main" val="2528523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69416-092D-627E-BE07-F50AD5A294BC}"/>
            </a:ext>
          </a:extLst>
        </p:cNvPr>
        <p:cNvGrpSpPr/>
        <p:nvPr/>
      </p:nvGrpSpPr>
      <p:grpSpPr>
        <a:xfrm>
          <a:off x="0" y="0"/>
          <a:ext cx="0" cy="0"/>
          <a:chOff x="0" y="0"/>
          <a:chExt cx="0" cy="0"/>
        </a:xfrm>
      </p:grpSpPr>
      <p:sp>
        <p:nvSpPr>
          <p:cNvPr id="19" name="Title 18">
            <a:extLst>
              <a:ext uri="{FF2B5EF4-FFF2-40B4-BE49-F238E27FC236}">
                <a16:creationId xmlns:a16="http://schemas.microsoft.com/office/drawing/2014/main" id="{230C15CF-8EDC-8A13-7322-6D32AD4464FC}"/>
              </a:ext>
            </a:extLst>
          </p:cNvPr>
          <p:cNvSpPr>
            <a:spLocks noGrp="1"/>
          </p:cNvSpPr>
          <p:nvPr>
            <p:ph type="title"/>
          </p:nvPr>
        </p:nvSpPr>
        <p:spPr>
          <a:xfrm>
            <a:off x="1117309" y="-1397000"/>
            <a:ext cx="10157354" cy="1397000"/>
          </a:xfrm>
        </p:spPr>
        <p:txBody>
          <a:bodyPr vert="horz" lIns="121899" tIns="60949" rIns="121899" bIns="60949" rtlCol="0" anchor="b">
            <a:normAutofit/>
          </a:bodyPr>
          <a:lstStyle/>
          <a:p>
            <a:r>
              <a:rPr lang="en-GB" dirty="0"/>
              <a:t>Participant Quotations (5)</a:t>
            </a:r>
          </a:p>
        </p:txBody>
      </p:sp>
      <p:sp>
        <p:nvSpPr>
          <p:cNvPr id="6" name="Rectangle: Rounded Corners 5" descr="Participant quotation">
            <a:extLst>
              <a:ext uri="{FF2B5EF4-FFF2-40B4-BE49-F238E27FC236}">
                <a16:creationId xmlns:a16="http://schemas.microsoft.com/office/drawing/2014/main" id="{62C83830-AF7C-9095-D21B-07B804910470}"/>
              </a:ext>
            </a:extLst>
          </p:cNvPr>
          <p:cNvSpPr/>
          <p:nvPr/>
        </p:nvSpPr>
        <p:spPr>
          <a:xfrm>
            <a:off x="814909" y="121403"/>
            <a:ext cx="4815253" cy="4006050"/>
          </a:xfrm>
          <a:prstGeom prst="roundRect">
            <a:avLst/>
          </a:prstGeom>
          <a:ln>
            <a:solidFill>
              <a:schemeClr val="accent2">
                <a:lumMod val="50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 name="TextBox 6">
            <a:extLst>
              <a:ext uri="{FF2B5EF4-FFF2-40B4-BE49-F238E27FC236}">
                <a16:creationId xmlns:a16="http://schemas.microsoft.com/office/drawing/2014/main" id="{A9CD23F2-B80C-43D6-D1C1-50ADE5EE6A8E}"/>
              </a:ext>
            </a:extLst>
          </p:cNvPr>
          <p:cNvSpPr txBox="1"/>
          <p:nvPr/>
        </p:nvSpPr>
        <p:spPr>
          <a:xfrm>
            <a:off x="998064" y="144768"/>
            <a:ext cx="522900" cy="896399"/>
          </a:xfrm>
          <a:prstGeom prst="rect">
            <a:avLst/>
          </a:prstGeom>
          <a:noFill/>
        </p:spPr>
        <p:txBody>
          <a:bodyPr wrap="non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55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sp>
        <p:nvSpPr>
          <p:cNvPr id="4" name="TextBox 3">
            <a:extLst>
              <a:ext uri="{FF2B5EF4-FFF2-40B4-BE49-F238E27FC236}">
                <a16:creationId xmlns:a16="http://schemas.microsoft.com/office/drawing/2014/main" id="{650DB300-7C9E-61FB-E28D-407DE6BEF861}"/>
              </a:ext>
            </a:extLst>
          </p:cNvPr>
          <p:cNvSpPr txBox="1"/>
          <p:nvPr/>
        </p:nvSpPr>
        <p:spPr>
          <a:xfrm>
            <a:off x="1021542" y="232642"/>
            <a:ext cx="4585700" cy="4127284"/>
          </a:xfrm>
          <a:prstGeom prst="rect">
            <a:avLst/>
          </a:prstGeom>
          <a:noFill/>
        </p:spPr>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there were certain things that we couldn't really discuss [with] the staff members, because with each other, which otherwise we possibly would have… could have looked to each other for support, because there was differing views within the staff themselves, not necessarily supportive of the protesters, but certainly there was very much unease about the content and within, amongst other staff members there was support of the content</a:t>
            </a:r>
          </a:p>
          <a:p>
            <a:pPr marL="0" marR="0" lvl="0" indent="0" algn="l" defTabSz="1218987" rtl="0" eaLnBrk="1" fontAlgn="auto" latinLnBrk="0" hangingPunct="1">
              <a:lnSpc>
                <a:spcPct val="95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5" name="TextBox 14">
            <a:extLst>
              <a:ext uri="{FF2B5EF4-FFF2-40B4-BE49-F238E27FC236}">
                <a16:creationId xmlns:a16="http://schemas.microsoft.com/office/drawing/2014/main" id="{B70D84E7-2F3F-8E21-45FA-A567DC2DE3E5}"/>
              </a:ext>
            </a:extLst>
          </p:cNvPr>
          <p:cNvSpPr txBox="1"/>
          <p:nvPr/>
        </p:nvSpPr>
        <p:spPr>
          <a:xfrm rot="10800000">
            <a:off x="1917948" y="3231052"/>
            <a:ext cx="522900" cy="896399"/>
          </a:xfrm>
          <a:prstGeom prst="rect">
            <a:avLst/>
          </a:prstGeom>
          <a:noFill/>
        </p:spPr>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55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sp>
        <p:nvSpPr>
          <p:cNvPr id="9" name="Rectangle: Rounded Corners 8" descr="Participant quotation">
            <a:extLst>
              <a:ext uri="{FF2B5EF4-FFF2-40B4-BE49-F238E27FC236}">
                <a16:creationId xmlns:a16="http://schemas.microsoft.com/office/drawing/2014/main" id="{7D63C08F-F5EE-9153-4870-352AD9286794}"/>
              </a:ext>
            </a:extLst>
          </p:cNvPr>
          <p:cNvSpPr/>
          <p:nvPr/>
        </p:nvSpPr>
        <p:spPr>
          <a:xfrm>
            <a:off x="6382447" y="144768"/>
            <a:ext cx="5090930" cy="2939595"/>
          </a:xfrm>
          <a:prstGeom prst="roundRect">
            <a:avLst/>
          </a:prstGeom>
          <a:ln>
            <a:solidFill>
              <a:schemeClr val="accent2">
                <a:lumMod val="50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TextBox 10">
            <a:extLst>
              <a:ext uri="{FF2B5EF4-FFF2-40B4-BE49-F238E27FC236}">
                <a16:creationId xmlns:a16="http://schemas.microsoft.com/office/drawing/2014/main" id="{A1F50686-6CFA-09A3-290A-149DDACEBFED}"/>
              </a:ext>
            </a:extLst>
          </p:cNvPr>
          <p:cNvSpPr txBox="1"/>
          <p:nvPr/>
        </p:nvSpPr>
        <p:spPr>
          <a:xfrm>
            <a:off x="6512509" y="139133"/>
            <a:ext cx="522900" cy="896399"/>
          </a:xfrm>
          <a:prstGeom prst="rect">
            <a:avLst/>
          </a:prstGeom>
          <a:noFill/>
        </p:spPr>
        <p:txBody>
          <a:bodyPr wrap="non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55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sp>
        <p:nvSpPr>
          <p:cNvPr id="10" name="TextBox 9">
            <a:extLst>
              <a:ext uri="{FF2B5EF4-FFF2-40B4-BE49-F238E27FC236}">
                <a16:creationId xmlns:a16="http://schemas.microsoft.com/office/drawing/2014/main" id="{5CD5C217-1F0D-5533-08A5-A28798FA7AFB}"/>
              </a:ext>
            </a:extLst>
          </p:cNvPr>
          <p:cNvSpPr txBox="1"/>
          <p:nvPr/>
        </p:nvSpPr>
        <p:spPr>
          <a:xfrm>
            <a:off x="6548652" y="478534"/>
            <a:ext cx="4803577" cy="2460674"/>
          </a:xfrm>
          <a:prstGeom prst="rect">
            <a:avLst/>
          </a:prstGeom>
          <a:noFill/>
        </p:spPr>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It's such a confrontational situation, and like there is somebody looking you straight in the face and calling you a child abuser. It's just really difficult to deal with in a way that I didn't appreciate was going to be until I was in that situation…I would count myself as somebody who's quite resilient and quite able to deal with confrontation, but it was hard</a:t>
            </a:r>
            <a:endParaRPr kumimoji="0" lang="en-GB" sz="24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TextBox 11">
            <a:extLst>
              <a:ext uri="{FF2B5EF4-FFF2-40B4-BE49-F238E27FC236}">
                <a16:creationId xmlns:a16="http://schemas.microsoft.com/office/drawing/2014/main" id="{0B078512-1D94-BA23-5C2D-70D15CD623B7}"/>
              </a:ext>
            </a:extLst>
          </p:cNvPr>
          <p:cNvSpPr txBox="1"/>
          <p:nvPr/>
        </p:nvSpPr>
        <p:spPr>
          <a:xfrm rot="10800000">
            <a:off x="9868973" y="2260541"/>
            <a:ext cx="522900" cy="896399"/>
          </a:xfrm>
          <a:prstGeom prst="rect">
            <a:avLst/>
          </a:prstGeom>
          <a:noFill/>
        </p:spPr>
        <p:txBody>
          <a:bodyPr wrap="non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55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sp>
        <p:nvSpPr>
          <p:cNvPr id="13" name="Rectangle: Rounded Corners 12" descr="Participant quotation">
            <a:extLst>
              <a:ext uri="{FF2B5EF4-FFF2-40B4-BE49-F238E27FC236}">
                <a16:creationId xmlns:a16="http://schemas.microsoft.com/office/drawing/2014/main" id="{FC49BE9A-0441-6C2A-C61B-71880080DB0E}"/>
              </a:ext>
            </a:extLst>
          </p:cNvPr>
          <p:cNvSpPr/>
          <p:nvPr/>
        </p:nvSpPr>
        <p:spPr>
          <a:xfrm>
            <a:off x="366878" y="4645892"/>
            <a:ext cx="7316718" cy="1884690"/>
          </a:xfrm>
          <a:prstGeom prst="roundRect">
            <a:avLst/>
          </a:prstGeom>
          <a:ln>
            <a:solidFill>
              <a:schemeClr val="accent2">
                <a:lumMod val="50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8" name="TextBox 7">
            <a:extLst>
              <a:ext uri="{FF2B5EF4-FFF2-40B4-BE49-F238E27FC236}">
                <a16:creationId xmlns:a16="http://schemas.microsoft.com/office/drawing/2014/main" id="{9FADD6FF-0CDA-FE6F-FF9E-98E3AEE02930}"/>
              </a:ext>
            </a:extLst>
          </p:cNvPr>
          <p:cNvSpPr txBox="1"/>
          <p:nvPr/>
        </p:nvSpPr>
        <p:spPr>
          <a:xfrm rot="10800000">
            <a:off x="366878" y="4289604"/>
            <a:ext cx="522900" cy="896399"/>
          </a:xfrm>
          <a:prstGeom prst="rect">
            <a:avLst/>
          </a:prstGeom>
          <a:noFill/>
        </p:spPr>
        <p:txBody>
          <a:bodyPr wrap="non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55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sp>
        <p:nvSpPr>
          <p:cNvPr id="14" name="TextBox 13">
            <a:extLst>
              <a:ext uri="{FF2B5EF4-FFF2-40B4-BE49-F238E27FC236}">
                <a16:creationId xmlns:a16="http://schemas.microsoft.com/office/drawing/2014/main" id="{DE331FCB-916F-0A55-E465-2804C5880649}"/>
              </a:ext>
            </a:extLst>
          </p:cNvPr>
          <p:cNvSpPr txBox="1"/>
          <p:nvPr/>
        </p:nvSpPr>
        <p:spPr>
          <a:xfrm>
            <a:off x="390893" y="4737804"/>
            <a:ext cx="7316717" cy="1934376"/>
          </a:xfrm>
          <a:prstGeom prst="rect">
            <a:avLst/>
          </a:prstGeom>
          <a:noFill/>
        </p:spPr>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there's a lot of things that, if I'm on a video on one of these channels they will pick apart me, and they'll call me a paedophile. They call me all these things, and that's not nice to hear like that's horrible to hear about yourself and especially like when they'll name you, like</a:t>
            </a:r>
          </a:p>
          <a:p>
            <a:pPr marL="0" marR="0" lvl="0" indent="0" algn="l" defTabSz="1218987" rtl="0" eaLnBrk="1" fontAlgn="auto" latinLnBrk="0" hangingPunct="1">
              <a:lnSpc>
                <a:spcPct val="95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6" name="TextBox 15">
            <a:extLst>
              <a:ext uri="{FF2B5EF4-FFF2-40B4-BE49-F238E27FC236}">
                <a16:creationId xmlns:a16="http://schemas.microsoft.com/office/drawing/2014/main" id="{F22C7B54-8A72-D5C4-A678-02876A741C85}"/>
              </a:ext>
            </a:extLst>
          </p:cNvPr>
          <p:cNvSpPr txBox="1"/>
          <p:nvPr/>
        </p:nvSpPr>
        <p:spPr>
          <a:xfrm rot="10800000">
            <a:off x="3430116" y="5754040"/>
            <a:ext cx="522900" cy="896399"/>
          </a:xfrm>
          <a:prstGeom prst="rect">
            <a:avLst/>
          </a:prstGeom>
          <a:noFill/>
        </p:spPr>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55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sp>
        <p:nvSpPr>
          <p:cNvPr id="2" name="Rectangle: Rounded Corners 1" descr="Participant quotation">
            <a:extLst>
              <a:ext uri="{FF2B5EF4-FFF2-40B4-BE49-F238E27FC236}">
                <a16:creationId xmlns:a16="http://schemas.microsoft.com/office/drawing/2014/main" id="{8A29B5F2-E0B7-3181-FFA1-A73E2B2F9AFD}"/>
              </a:ext>
            </a:extLst>
          </p:cNvPr>
          <p:cNvSpPr/>
          <p:nvPr/>
        </p:nvSpPr>
        <p:spPr>
          <a:xfrm>
            <a:off x="7824502" y="3170280"/>
            <a:ext cx="3924578" cy="3542952"/>
          </a:xfrm>
          <a:prstGeom prst="roundRect">
            <a:avLst/>
          </a:prstGeom>
          <a:ln>
            <a:solidFill>
              <a:schemeClr val="accent2">
                <a:lumMod val="50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TextBox 4">
            <a:extLst>
              <a:ext uri="{FF2B5EF4-FFF2-40B4-BE49-F238E27FC236}">
                <a16:creationId xmlns:a16="http://schemas.microsoft.com/office/drawing/2014/main" id="{617128A3-C562-8777-6671-A9F9C7DDF6DD}"/>
              </a:ext>
            </a:extLst>
          </p:cNvPr>
          <p:cNvSpPr txBox="1"/>
          <p:nvPr/>
        </p:nvSpPr>
        <p:spPr>
          <a:xfrm>
            <a:off x="7922292" y="3170280"/>
            <a:ext cx="522900" cy="896399"/>
          </a:xfrm>
          <a:prstGeom prst="rect">
            <a:avLst/>
          </a:prstGeom>
          <a:noFill/>
        </p:spPr>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55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sp>
        <p:nvSpPr>
          <p:cNvPr id="3" name="TextBox 2">
            <a:extLst>
              <a:ext uri="{FF2B5EF4-FFF2-40B4-BE49-F238E27FC236}">
                <a16:creationId xmlns:a16="http://schemas.microsoft.com/office/drawing/2014/main" id="{3A7EEC70-AF35-F201-CEEE-25DECE1678C9}"/>
              </a:ext>
            </a:extLst>
          </p:cNvPr>
          <p:cNvSpPr txBox="1"/>
          <p:nvPr/>
        </p:nvSpPr>
        <p:spPr>
          <a:xfrm>
            <a:off x="7958763" y="3260691"/>
            <a:ext cx="3838345" cy="3250121"/>
          </a:xfrm>
          <a:prstGeom prst="rect">
            <a:avLst/>
          </a:prstGeom>
          <a:noFill/>
        </p:spPr>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It was very disheartening. Once they started moving the [books], like, I've met a lot of bullies and bullies don't… And these people are bullies… and they don't, no matter how reasonable you are, they're not going to be reasonable with you... I did find it personally very frustrating, because, as I said, I don't think placating bodies works</a:t>
            </a:r>
          </a:p>
        </p:txBody>
      </p:sp>
      <p:sp>
        <p:nvSpPr>
          <p:cNvPr id="17" name="TextBox 16">
            <a:extLst>
              <a:ext uri="{FF2B5EF4-FFF2-40B4-BE49-F238E27FC236}">
                <a16:creationId xmlns:a16="http://schemas.microsoft.com/office/drawing/2014/main" id="{2D25D45C-B73C-209E-6341-BC9EEAB7FBA2}"/>
              </a:ext>
            </a:extLst>
          </p:cNvPr>
          <p:cNvSpPr txBox="1"/>
          <p:nvPr/>
        </p:nvSpPr>
        <p:spPr>
          <a:xfrm rot="10800000">
            <a:off x="10485383" y="5896345"/>
            <a:ext cx="522900" cy="896399"/>
          </a:xfrm>
          <a:prstGeom prst="rect">
            <a:avLst/>
          </a:prstGeom>
          <a:noFill/>
        </p:spPr>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55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sp>
        <p:nvSpPr>
          <p:cNvPr id="18" name="Slide Number Placeholder 17">
            <a:extLst>
              <a:ext uri="{FF2B5EF4-FFF2-40B4-BE49-F238E27FC236}">
                <a16:creationId xmlns:a16="http://schemas.microsoft.com/office/drawing/2014/main" id="{15BEE7CC-2E9E-5392-50BF-E26D9F82B608}"/>
              </a:ext>
            </a:extLst>
          </p:cNvPr>
          <p:cNvSpPr>
            <a:spLocks noGrp="1"/>
          </p:cNvSpPr>
          <p:nvPr>
            <p:ph type="sldNum" sz="quarter" idx="12"/>
          </p:nvPr>
        </p:nvSpPr>
        <p:spPr/>
        <p:txBody>
          <a:bodyPr/>
          <a:lstStyle/>
          <a:p>
            <a:pPr rtl="0"/>
            <a:fld id="{DA60BA0E-20D0-4E7C-B286-26C960A6788F}" type="slidenum">
              <a:rPr lang="en-GB" noProof="0" smtClean="0"/>
              <a:t>25</a:t>
            </a:fld>
            <a:endParaRPr lang="en-GB" noProof="0"/>
          </a:p>
        </p:txBody>
      </p:sp>
    </p:spTree>
    <p:extLst>
      <p:ext uri="{BB962C8B-B14F-4D97-AF65-F5344CB8AC3E}">
        <p14:creationId xmlns:p14="http://schemas.microsoft.com/office/powerpoint/2010/main" val="1504809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19745-26A5-D7E5-E928-87596BF647E0}"/>
              </a:ext>
            </a:extLst>
          </p:cNvPr>
          <p:cNvSpPr>
            <a:spLocks noGrp="1"/>
          </p:cNvSpPr>
          <p:nvPr>
            <p:ph type="title"/>
          </p:nvPr>
        </p:nvSpPr>
        <p:spPr/>
        <p:txBody>
          <a:bodyPr/>
          <a:lstStyle/>
          <a:p>
            <a:r>
              <a:rPr lang="en-GB" dirty="0"/>
              <a:t>Agitators’ Social Media Use</a:t>
            </a:r>
          </a:p>
        </p:txBody>
      </p:sp>
      <p:sp>
        <p:nvSpPr>
          <p:cNvPr id="3" name="Content Placeholder 2">
            <a:extLst>
              <a:ext uri="{FF2B5EF4-FFF2-40B4-BE49-F238E27FC236}">
                <a16:creationId xmlns:a16="http://schemas.microsoft.com/office/drawing/2014/main" id="{077F6DF7-6168-DD20-9200-6C83D7A5FBE7}"/>
              </a:ext>
            </a:extLst>
          </p:cNvPr>
          <p:cNvSpPr>
            <a:spLocks noGrp="1"/>
          </p:cNvSpPr>
          <p:nvPr>
            <p:ph idx="1"/>
          </p:nvPr>
        </p:nvSpPr>
        <p:spPr>
          <a:xfrm>
            <a:off x="1117308" y="1701800"/>
            <a:ext cx="10521720" cy="4967560"/>
          </a:xfrm>
        </p:spPr>
        <p:txBody>
          <a:bodyPr>
            <a:normAutofit lnSpcReduction="10000"/>
          </a:bodyPr>
          <a:lstStyle/>
          <a:p>
            <a:pPr>
              <a:lnSpc>
                <a:spcPct val="100000"/>
              </a:lnSpc>
            </a:pPr>
            <a:r>
              <a:rPr lang="en-GB" dirty="0"/>
              <a:t>The librarians spoke of feeling vulnerable due to agitators recording encounters and the risk of doxxing, which heightened anxiety over harassment and public scrutiny.</a:t>
            </a:r>
          </a:p>
          <a:p>
            <a:pPr lvl="1">
              <a:lnSpc>
                <a:spcPct val="100000"/>
              </a:lnSpc>
            </a:pPr>
            <a:r>
              <a:rPr lang="en-GB" b="1" dirty="0"/>
              <a:t>Dox</a:t>
            </a:r>
            <a:r>
              <a:rPr lang="en-GB" dirty="0"/>
              <a:t>: To publish personal information about (a person) on the Internet (Collins Dictionary, 2025)</a:t>
            </a:r>
          </a:p>
          <a:p>
            <a:pPr>
              <a:lnSpc>
                <a:spcPct val="100000"/>
              </a:lnSpc>
            </a:pPr>
            <a:r>
              <a:rPr lang="en-GB" dirty="0"/>
              <a:t>Social media posts about the disruptive events made some parents hesitant to visit libraries, while staff struggled with tensions between civil in-person interactions and online hostility.</a:t>
            </a:r>
          </a:p>
          <a:p>
            <a:pPr>
              <a:lnSpc>
                <a:spcPct val="100000"/>
              </a:lnSpc>
            </a:pPr>
            <a:r>
              <a:rPr lang="en-GB" dirty="0"/>
              <a:t>Generational differences influenced responses to online criticism, with younger staff dismissing it while older colleagues found it distressing. This contributed to empathy fatigue and collective stress.</a:t>
            </a:r>
          </a:p>
        </p:txBody>
      </p:sp>
      <p:sp>
        <p:nvSpPr>
          <p:cNvPr id="4" name="Slide Number Placeholder 3">
            <a:extLst>
              <a:ext uri="{FF2B5EF4-FFF2-40B4-BE49-F238E27FC236}">
                <a16:creationId xmlns:a16="http://schemas.microsoft.com/office/drawing/2014/main" id="{EEDE7E2F-A19C-D30C-BF72-38185E8B5821}"/>
              </a:ext>
            </a:extLst>
          </p:cNvPr>
          <p:cNvSpPr>
            <a:spLocks noGrp="1"/>
          </p:cNvSpPr>
          <p:nvPr>
            <p:ph type="sldNum" sz="quarter" idx="12"/>
          </p:nvPr>
        </p:nvSpPr>
        <p:spPr/>
        <p:txBody>
          <a:bodyPr/>
          <a:lstStyle/>
          <a:p>
            <a:pPr rtl="0"/>
            <a:fld id="{DA60BA0E-20D0-4E7C-B286-26C960A6788F}" type="slidenum">
              <a:rPr lang="en-GB" noProof="0" smtClean="0"/>
              <a:t>26</a:t>
            </a:fld>
            <a:endParaRPr lang="en-GB" noProof="0"/>
          </a:p>
        </p:txBody>
      </p:sp>
    </p:spTree>
    <p:extLst>
      <p:ext uri="{BB962C8B-B14F-4D97-AF65-F5344CB8AC3E}">
        <p14:creationId xmlns:p14="http://schemas.microsoft.com/office/powerpoint/2010/main" val="3880869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38B46-E238-AB6B-1067-476640EE880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FE10209-F1AB-54FA-4CF9-E55DA6BBAE6B}"/>
              </a:ext>
            </a:extLst>
          </p:cNvPr>
          <p:cNvSpPr>
            <a:spLocks noGrp="1"/>
          </p:cNvSpPr>
          <p:nvPr>
            <p:ph type="title"/>
          </p:nvPr>
        </p:nvSpPr>
        <p:spPr>
          <a:xfrm>
            <a:off x="1117309" y="-1397000"/>
            <a:ext cx="10157354" cy="1397000"/>
          </a:xfrm>
        </p:spPr>
        <p:txBody>
          <a:bodyPr vert="horz" lIns="121899" tIns="60949" rIns="121899" bIns="60949" rtlCol="0" anchor="b">
            <a:normAutofit/>
          </a:bodyPr>
          <a:lstStyle/>
          <a:p>
            <a:r>
              <a:rPr lang="en-GB" dirty="0"/>
              <a:t>Participant Quotations (6)</a:t>
            </a:r>
          </a:p>
        </p:txBody>
      </p:sp>
      <p:sp>
        <p:nvSpPr>
          <p:cNvPr id="6" name="Rectangle: Rounded Corners 5" descr="Participant quotation">
            <a:extLst>
              <a:ext uri="{FF2B5EF4-FFF2-40B4-BE49-F238E27FC236}">
                <a16:creationId xmlns:a16="http://schemas.microsoft.com/office/drawing/2014/main" id="{4E3C8F24-C472-B7E3-4F6A-B88F79F52E34}"/>
              </a:ext>
            </a:extLst>
          </p:cNvPr>
          <p:cNvSpPr/>
          <p:nvPr/>
        </p:nvSpPr>
        <p:spPr>
          <a:xfrm>
            <a:off x="837828" y="1118947"/>
            <a:ext cx="5103072" cy="1934376"/>
          </a:xfrm>
          <a:prstGeom prst="roundRect">
            <a:avLst/>
          </a:prstGeom>
          <a:ln>
            <a:solidFill>
              <a:schemeClr val="accent2">
                <a:lumMod val="50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 name="TextBox 6">
            <a:extLst>
              <a:ext uri="{FF2B5EF4-FFF2-40B4-BE49-F238E27FC236}">
                <a16:creationId xmlns:a16="http://schemas.microsoft.com/office/drawing/2014/main" id="{0C1D1504-A3B7-D600-F846-E987EABFBCFF}"/>
              </a:ext>
            </a:extLst>
          </p:cNvPr>
          <p:cNvSpPr txBox="1"/>
          <p:nvPr/>
        </p:nvSpPr>
        <p:spPr>
          <a:xfrm>
            <a:off x="954789" y="1137197"/>
            <a:ext cx="522900" cy="896399"/>
          </a:xfrm>
          <a:prstGeom prst="rect">
            <a:avLst/>
          </a:prstGeom>
          <a:noFill/>
        </p:spPr>
        <p:txBody>
          <a:bodyPr wrap="non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55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sp>
        <p:nvSpPr>
          <p:cNvPr id="4" name="TextBox 3">
            <a:extLst>
              <a:ext uri="{FF2B5EF4-FFF2-40B4-BE49-F238E27FC236}">
                <a16:creationId xmlns:a16="http://schemas.microsoft.com/office/drawing/2014/main" id="{7CADC7B2-21A7-420C-C868-C71625213D93}"/>
              </a:ext>
            </a:extLst>
          </p:cNvPr>
          <p:cNvSpPr txBox="1"/>
          <p:nvPr/>
        </p:nvSpPr>
        <p:spPr>
          <a:xfrm>
            <a:off x="936417" y="1244046"/>
            <a:ext cx="5103072" cy="1671227"/>
          </a:xfrm>
          <a:prstGeom prst="rect">
            <a:avLst/>
          </a:prstGeom>
          <a:noFill/>
        </p:spPr>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parents [were] a little bit nervous about bringing their kids in... any parent [seeing] that on social media is kind of thinking, ‘Jesus... not so sure I want to be in the middle of all that’</a:t>
            </a:r>
            <a:endParaRPr kumimoji="0" lang="en-GB" sz="24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8" name="TextBox 17">
            <a:extLst>
              <a:ext uri="{FF2B5EF4-FFF2-40B4-BE49-F238E27FC236}">
                <a16:creationId xmlns:a16="http://schemas.microsoft.com/office/drawing/2014/main" id="{C98957DE-E660-39B4-D878-56BE6C5E14B0}"/>
              </a:ext>
            </a:extLst>
          </p:cNvPr>
          <p:cNvSpPr txBox="1"/>
          <p:nvPr/>
        </p:nvSpPr>
        <p:spPr>
          <a:xfrm rot="10800000">
            <a:off x="2874168" y="2286522"/>
            <a:ext cx="522900" cy="896399"/>
          </a:xfrm>
          <a:prstGeom prst="rect">
            <a:avLst/>
          </a:prstGeom>
          <a:noFill/>
        </p:spPr>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55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sp>
        <p:nvSpPr>
          <p:cNvPr id="9" name="Rectangle: Rounded Corners 8" descr="Participant quotation">
            <a:extLst>
              <a:ext uri="{FF2B5EF4-FFF2-40B4-BE49-F238E27FC236}">
                <a16:creationId xmlns:a16="http://schemas.microsoft.com/office/drawing/2014/main" id="{7F129DC7-9932-FC40-4CB0-FE58F3DF19FC}"/>
              </a:ext>
            </a:extLst>
          </p:cNvPr>
          <p:cNvSpPr/>
          <p:nvPr/>
        </p:nvSpPr>
        <p:spPr>
          <a:xfrm>
            <a:off x="6458113" y="1124744"/>
            <a:ext cx="5090930" cy="4421378"/>
          </a:xfrm>
          <a:prstGeom prst="roundRect">
            <a:avLst/>
          </a:prstGeom>
          <a:ln>
            <a:solidFill>
              <a:schemeClr val="accent2">
                <a:lumMod val="50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TextBox 10">
            <a:extLst>
              <a:ext uri="{FF2B5EF4-FFF2-40B4-BE49-F238E27FC236}">
                <a16:creationId xmlns:a16="http://schemas.microsoft.com/office/drawing/2014/main" id="{B56C2D8D-594B-610A-ABA4-4B4CD62F13EB}"/>
              </a:ext>
            </a:extLst>
          </p:cNvPr>
          <p:cNvSpPr txBox="1"/>
          <p:nvPr/>
        </p:nvSpPr>
        <p:spPr>
          <a:xfrm>
            <a:off x="6623088" y="1193339"/>
            <a:ext cx="522900" cy="896399"/>
          </a:xfrm>
          <a:prstGeom prst="rect">
            <a:avLst/>
          </a:prstGeom>
          <a:noFill/>
        </p:spPr>
        <p:txBody>
          <a:bodyPr wrap="non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55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sp>
        <p:nvSpPr>
          <p:cNvPr id="10" name="TextBox 9">
            <a:extLst>
              <a:ext uri="{FF2B5EF4-FFF2-40B4-BE49-F238E27FC236}">
                <a16:creationId xmlns:a16="http://schemas.microsoft.com/office/drawing/2014/main" id="{E235AAE7-0406-C5FF-3172-1BA91AEC3AC8}"/>
              </a:ext>
            </a:extLst>
          </p:cNvPr>
          <p:cNvSpPr txBox="1"/>
          <p:nvPr/>
        </p:nvSpPr>
        <p:spPr>
          <a:xfrm>
            <a:off x="6681982" y="1597124"/>
            <a:ext cx="4803577" cy="3776418"/>
          </a:xfrm>
          <a:prstGeom prst="rect">
            <a:avLst/>
          </a:prstGeom>
          <a:noFill/>
        </p:spPr>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So, she [member of staff] had a phone in her face for half year, but she was talking about one of the weekends, after it happened, she went out to </a:t>
            </a:r>
            <a:r>
              <a:rPr lang="en-GB" sz="1800" dirty="0">
                <a:solidFill>
                  <a:prstClr val="black"/>
                </a:solidFill>
                <a:latin typeface="Century Gothic" panose="020B0502020202020204"/>
              </a:rPr>
              <a:t>[</a:t>
            </a: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location] with her [family members], like trying to take her mind off it. And her [family member] took phone out and started taking photos of the [family member]. And my colleague just started getting really upset. She's like, “I'm so sorry. But can you just put the phone away? She's like, I just… I can't stand the sight of somebody doing that with a phone at the moment</a:t>
            </a:r>
            <a:endParaRPr kumimoji="0" lang="en-GB" sz="24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2" name="TextBox 11">
            <a:extLst>
              <a:ext uri="{FF2B5EF4-FFF2-40B4-BE49-F238E27FC236}">
                <a16:creationId xmlns:a16="http://schemas.microsoft.com/office/drawing/2014/main" id="{71B876B9-0D32-41FF-1486-F328BA2441CE}"/>
              </a:ext>
            </a:extLst>
          </p:cNvPr>
          <p:cNvSpPr txBox="1"/>
          <p:nvPr/>
        </p:nvSpPr>
        <p:spPr>
          <a:xfrm rot="10800000">
            <a:off x="8066697" y="4728426"/>
            <a:ext cx="522900" cy="896399"/>
          </a:xfrm>
          <a:prstGeom prst="rect">
            <a:avLst/>
          </a:prstGeom>
          <a:noFill/>
        </p:spPr>
        <p:txBody>
          <a:bodyPr wrap="non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55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sp>
        <p:nvSpPr>
          <p:cNvPr id="13" name="Rectangle: Rounded Corners 12" descr="Participant quotation">
            <a:extLst>
              <a:ext uri="{FF2B5EF4-FFF2-40B4-BE49-F238E27FC236}">
                <a16:creationId xmlns:a16="http://schemas.microsoft.com/office/drawing/2014/main" id="{32FD94BB-DB62-608D-632F-98D28382F04C}"/>
              </a:ext>
            </a:extLst>
          </p:cNvPr>
          <p:cNvSpPr/>
          <p:nvPr/>
        </p:nvSpPr>
        <p:spPr>
          <a:xfrm>
            <a:off x="614045" y="3787726"/>
            <a:ext cx="5566045" cy="1881400"/>
          </a:xfrm>
          <a:prstGeom prst="roundRect">
            <a:avLst/>
          </a:prstGeom>
          <a:ln>
            <a:solidFill>
              <a:schemeClr val="accent2">
                <a:lumMod val="50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TextBox 14">
            <a:extLst>
              <a:ext uri="{FF2B5EF4-FFF2-40B4-BE49-F238E27FC236}">
                <a16:creationId xmlns:a16="http://schemas.microsoft.com/office/drawing/2014/main" id="{25DC5317-6E53-AFFD-2F3D-87B55E5869E8}"/>
              </a:ext>
            </a:extLst>
          </p:cNvPr>
          <p:cNvSpPr txBox="1"/>
          <p:nvPr/>
        </p:nvSpPr>
        <p:spPr>
          <a:xfrm>
            <a:off x="629744" y="3675897"/>
            <a:ext cx="522900" cy="896399"/>
          </a:xfrm>
          <a:prstGeom prst="rect">
            <a:avLst/>
          </a:prstGeom>
          <a:noFill/>
        </p:spPr>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55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sp>
        <p:nvSpPr>
          <p:cNvPr id="14" name="TextBox 13">
            <a:extLst>
              <a:ext uri="{FF2B5EF4-FFF2-40B4-BE49-F238E27FC236}">
                <a16:creationId xmlns:a16="http://schemas.microsoft.com/office/drawing/2014/main" id="{9F6ACC56-C35C-4141-8C69-6BE9354A17AC}"/>
              </a:ext>
            </a:extLst>
          </p:cNvPr>
          <p:cNvSpPr txBox="1"/>
          <p:nvPr/>
        </p:nvSpPr>
        <p:spPr>
          <a:xfrm>
            <a:off x="614045" y="3854856"/>
            <a:ext cx="5629190" cy="1934376"/>
          </a:xfrm>
          <a:prstGeom prst="rect">
            <a:avLst/>
          </a:prstGeom>
          <a:noFill/>
        </p:spPr>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You have a really good conversation with [a patron]... and then you see them, you know, giving abuse or making complaints. You kind of start to think... How do I interact with that person moving forward?</a:t>
            </a:r>
          </a:p>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 </a:t>
            </a:r>
          </a:p>
        </p:txBody>
      </p:sp>
      <p:sp>
        <p:nvSpPr>
          <p:cNvPr id="16" name="TextBox 15">
            <a:extLst>
              <a:ext uri="{FF2B5EF4-FFF2-40B4-BE49-F238E27FC236}">
                <a16:creationId xmlns:a16="http://schemas.microsoft.com/office/drawing/2014/main" id="{36699D95-1E58-1FB5-9167-45DB541DC50B}"/>
              </a:ext>
            </a:extLst>
          </p:cNvPr>
          <p:cNvSpPr txBox="1"/>
          <p:nvPr/>
        </p:nvSpPr>
        <p:spPr>
          <a:xfrm rot="10800000">
            <a:off x="2499778" y="4799260"/>
            <a:ext cx="522900" cy="896399"/>
          </a:xfrm>
          <a:prstGeom prst="rect">
            <a:avLst/>
          </a:prstGeom>
          <a:noFill/>
        </p:spPr>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55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sp>
        <p:nvSpPr>
          <p:cNvPr id="2" name="Slide Number Placeholder 1">
            <a:extLst>
              <a:ext uri="{FF2B5EF4-FFF2-40B4-BE49-F238E27FC236}">
                <a16:creationId xmlns:a16="http://schemas.microsoft.com/office/drawing/2014/main" id="{D38D4327-B9C9-3A12-C1C3-946E7F6D65D7}"/>
              </a:ext>
            </a:extLst>
          </p:cNvPr>
          <p:cNvSpPr>
            <a:spLocks noGrp="1"/>
          </p:cNvSpPr>
          <p:nvPr>
            <p:ph type="sldNum" sz="quarter" idx="12"/>
          </p:nvPr>
        </p:nvSpPr>
        <p:spPr/>
        <p:txBody>
          <a:bodyPr/>
          <a:lstStyle/>
          <a:p>
            <a:pPr rtl="0"/>
            <a:fld id="{DA60BA0E-20D0-4E7C-B286-26C960A6788F}" type="slidenum">
              <a:rPr lang="en-GB" noProof="0" smtClean="0"/>
              <a:t>27</a:t>
            </a:fld>
            <a:endParaRPr lang="en-GB" noProof="0"/>
          </a:p>
        </p:txBody>
      </p:sp>
    </p:spTree>
    <p:extLst>
      <p:ext uri="{BB962C8B-B14F-4D97-AF65-F5344CB8AC3E}">
        <p14:creationId xmlns:p14="http://schemas.microsoft.com/office/powerpoint/2010/main" val="533888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436A1-6AB5-287E-5414-D8AAA4771258}"/>
              </a:ext>
            </a:extLst>
          </p:cNvPr>
          <p:cNvSpPr>
            <a:spLocks noGrp="1"/>
          </p:cNvSpPr>
          <p:nvPr>
            <p:ph type="title"/>
          </p:nvPr>
        </p:nvSpPr>
        <p:spPr>
          <a:xfrm>
            <a:off x="1117310" y="-99392"/>
            <a:ext cx="10157354" cy="1397000"/>
          </a:xfrm>
        </p:spPr>
        <p:txBody>
          <a:bodyPr/>
          <a:lstStyle/>
          <a:p>
            <a:r>
              <a:rPr lang="en-GB" dirty="0"/>
              <a:t>Summing Up - What we Learned</a:t>
            </a:r>
          </a:p>
        </p:txBody>
      </p:sp>
      <p:sp>
        <p:nvSpPr>
          <p:cNvPr id="3" name="Content Placeholder 2">
            <a:extLst>
              <a:ext uri="{FF2B5EF4-FFF2-40B4-BE49-F238E27FC236}">
                <a16:creationId xmlns:a16="http://schemas.microsoft.com/office/drawing/2014/main" id="{B78B77D9-7A30-217E-ADED-8456B031310E}"/>
              </a:ext>
            </a:extLst>
          </p:cNvPr>
          <p:cNvSpPr>
            <a:spLocks noGrp="1"/>
          </p:cNvSpPr>
          <p:nvPr>
            <p:ph idx="1"/>
          </p:nvPr>
        </p:nvSpPr>
        <p:spPr>
          <a:xfrm>
            <a:off x="914162" y="1484784"/>
            <a:ext cx="10652858" cy="5297016"/>
          </a:xfrm>
        </p:spPr>
        <p:txBody>
          <a:bodyPr>
            <a:normAutofit fontScale="92500" lnSpcReduction="20000"/>
          </a:bodyPr>
          <a:lstStyle/>
          <a:p>
            <a:pPr>
              <a:lnSpc>
                <a:spcPct val="110000"/>
              </a:lnSpc>
              <a:spcBef>
                <a:spcPts val="0"/>
              </a:spcBef>
            </a:pPr>
            <a:r>
              <a:rPr lang="en-GB" sz="2000" dirty="0"/>
              <a:t>Public libraries face significant challenges from organised, social media-driven agitation, which requires strategic responses in collection policies, programming, staff training, safety measures, and communication to uphold intellectual freedom.</a:t>
            </a:r>
          </a:p>
          <a:p>
            <a:pPr marL="0" indent="0">
              <a:lnSpc>
                <a:spcPct val="110000"/>
              </a:lnSpc>
              <a:spcBef>
                <a:spcPts val="0"/>
              </a:spcBef>
              <a:buNone/>
            </a:pPr>
            <a:endParaRPr lang="en-GB" sz="2000" dirty="0"/>
          </a:p>
          <a:p>
            <a:pPr>
              <a:lnSpc>
                <a:spcPct val="110000"/>
              </a:lnSpc>
              <a:spcBef>
                <a:spcPts val="0"/>
              </a:spcBef>
            </a:pPr>
            <a:r>
              <a:rPr lang="en-GB" sz="2000" dirty="0"/>
              <a:t>Partnering with LGBTQ+ groups in programme development fosters inclusivity, reduces backlash, and positions libraries as collaborative spaces rather than contested ones.</a:t>
            </a:r>
          </a:p>
          <a:p>
            <a:pPr marL="0" indent="0">
              <a:lnSpc>
                <a:spcPct val="110000"/>
              </a:lnSpc>
              <a:spcBef>
                <a:spcPts val="0"/>
              </a:spcBef>
              <a:buNone/>
            </a:pPr>
            <a:endParaRPr lang="en-GB" sz="2000" dirty="0"/>
          </a:p>
          <a:p>
            <a:pPr>
              <a:lnSpc>
                <a:spcPct val="110000"/>
              </a:lnSpc>
              <a:spcBef>
                <a:spcPts val="0"/>
              </a:spcBef>
            </a:pPr>
            <a:r>
              <a:rPr lang="en-GB" sz="2000" dirty="0"/>
              <a:t>A cautious approach by sectoral or upper management towards inclusive programming risks a chilling effect, making proactive risk management, staff support, and security measures essential.</a:t>
            </a:r>
          </a:p>
          <a:p>
            <a:pPr marL="0" indent="0">
              <a:lnSpc>
                <a:spcPct val="110000"/>
              </a:lnSpc>
              <a:spcBef>
                <a:spcPts val="0"/>
              </a:spcBef>
              <a:buNone/>
            </a:pPr>
            <a:endParaRPr lang="en-GB" sz="2000" dirty="0"/>
          </a:p>
          <a:p>
            <a:pPr>
              <a:lnSpc>
                <a:spcPct val="110000"/>
              </a:lnSpc>
              <a:spcBef>
                <a:spcPts val="0"/>
              </a:spcBef>
            </a:pPr>
            <a:r>
              <a:rPr lang="en-GB" sz="2000" dirty="0"/>
              <a:t>Ongoing staff training in conflict resolution, social media navigation, and emerging threats strengthens resilience, while effective communication and external resources support staff facing harassment.</a:t>
            </a:r>
          </a:p>
          <a:p>
            <a:pPr marL="0" indent="0">
              <a:lnSpc>
                <a:spcPct val="110000"/>
              </a:lnSpc>
              <a:spcBef>
                <a:spcPts val="0"/>
              </a:spcBef>
              <a:buNone/>
            </a:pPr>
            <a:endParaRPr lang="en-GB" sz="2000" dirty="0"/>
          </a:p>
          <a:p>
            <a:pPr>
              <a:lnSpc>
                <a:spcPct val="110000"/>
              </a:lnSpc>
              <a:spcBef>
                <a:spcPts val="0"/>
              </a:spcBef>
            </a:pPr>
            <a:r>
              <a:rPr lang="en-GB" sz="2000" dirty="0"/>
              <a:t>Libraries uphold intellectual freedom and equitable access to knowledge, especially for marginalised groups, making staff support essential to maintaining inclusive and trusted public spaces.</a:t>
            </a:r>
          </a:p>
        </p:txBody>
      </p:sp>
      <p:sp>
        <p:nvSpPr>
          <p:cNvPr id="4" name="Slide Number Placeholder 3">
            <a:extLst>
              <a:ext uri="{FF2B5EF4-FFF2-40B4-BE49-F238E27FC236}">
                <a16:creationId xmlns:a16="http://schemas.microsoft.com/office/drawing/2014/main" id="{69A5D5B3-74EB-AD00-F23C-DAC83140DF88}"/>
              </a:ext>
            </a:extLst>
          </p:cNvPr>
          <p:cNvSpPr>
            <a:spLocks noGrp="1"/>
          </p:cNvSpPr>
          <p:nvPr>
            <p:ph type="sldNum" sz="quarter" idx="12"/>
          </p:nvPr>
        </p:nvSpPr>
        <p:spPr/>
        <p:txBody>
          <a:bodyPr/>
          <a:lstStyle/>
          <a:p>
            <a:pPr rtl="0"/>
            <a:fld id="{DA60BA0E-20D0-4E7C-B286-26C960A6788F}" type="slidenum">
              <a:rPr lang="en-GB" noProof="0" smtClean="0"/>
              <a:t>28</a:t>
            </a:fld>
            <a:endParaRPr lang="en-GB" noProof="0"/>
          </a:p>
        </p:txBody>
      </p:sp>
    </p:spTree>
    <p:extLst>
      <p:ext uri="{BB962C8B-B14F-4D97-AF65-F5344CB8AC3E}">
        <p14:creationId xmlns:p14="http://schemas.microsoft.com/office/powerpoint/2010/main" val="3261413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CBD43-7967-1C35-AD70-1CC5F3976056}"/>
              </a:ext>
            </a:extLst>
          </p:cNvPr>
          <p:cNvSpPr>
            <a:spLocks noGrp="1"/>
          </p:cNvSpPr>
          <p:nvPr>
            <p:ph type="title"/>
          </p:nvPr>
        </p:nvSpPr>
        <p:spPr>
          <a:xfrm>
            <a:off x="914161" y="77634"/>
            <a:ext cx="10157354" cy="1397000"/>
          </a:xfrm>
        </p:spPr>
        <p:txBody>
          <a:bodyPr/>
          <a:lstStyle/>
          <a:p>
            <a:r>
              <a:rPr lang="en-GB" dirty="0"/>
              <a:t>Recommendations</a:t>
            </a:r>
          </a:p>
        </p:txBody>
      </p:sp>
      <p:sp>
        <p:nvSpPr>
          <p:cNvPr id="3" name="Content Placeholder 2">
            <a:extLst>
              <a:ext uri="{FF2B5EF4-FFF2-40B4-BE49-F238E27FC236}">
                <a16:creationId xmlns:a16="http://schemas.microsoft.com/office/drawing/2014/main" id="{500CDA6D-18A2-C14F-9CD7-CF56891C5BE0}"/>
              </a:ext>
            </a:extLst>
          </p:cNvPr>
          <p:cNvSpPr>
            <a:spLocks noGrp="1"/>
          </p:cNvSpPr>
          <p:nvPr>
            <p:ph idx="1"/>
          </p:nvPr>
        </p:nvSpPr>
        <p:spPr>
          <a:xfrm>
            <a:off x="914161" y="1628800"/>
            <a:ext cx="10360502" cy="4967560"/>
          </a:xfrm>
        </p:spPr>
        <p:txBody>
          <a:bodyPr>
            <a:normAutofit lnSpcReduction="10000"/>
          </a:bodyPr>
          <a:lstStyle/>
          <a:p>
            <a:pPr>
              <a:lnSpc>
                <a:spcPct val="110000"/>
              </a:lnSpc>
            </a:pPr>
            <a:r>
              <a:rPr lang="en-GB" sz="2000" dirty="0"/>
              <a:t>Public libraries should have greater public recognition, transparent operations, and clear communication from management to frontline staff, with staff input to decision-making, and advocacy for equitable information access.</a:t>
            </a:r>
          </a:p>
          <a:p>
            <a:pPr>
              <a:lnSpc>
                <a:spcPct val="110000"/>
              </a:lnSpc>
            </a:pPr>
            <a:r>
              <a:rPr lang="en-GB" sz="2000" dirty="0"/>
              <a:t>Collection policies and codes of conduct should be publicly accessible, with all staff trained to implement them, while actively engaging with LGBTQ+ communities in collection development and programming.</a:t>
            </a:r>
          </a:p>
          <a:p>
            <a:pPr>
              <a:lnSpc>
                <a:spcPct val="110000"/>
              </a:lnSpc>
            </a:pPr>
            <a:r>
              <a:rPr lang="en-GB" sz="2000" dirty="0"/>
              <a:t>Comprehensive training covering collection management, safety, and well-being should be provided for all library staff, with CPD opportunities and possible collaborations with initiatives like the Hope and Courage Collective for staff support.</a:t>
            </a:r>
          </a:p>
          <a:p>
            <a:pPr>
              <a:lnSpc>
                <a:spcPct val="110000"/>
              </a:lnSpc>
            </a:pPr>
            <a:r>
              <a:rPr lang="en-GB" sz="2000" dirty="0"/>
              <a:t>Libraries must ensure safety with clear security strategies, collaborate with social media platforms to address agitators, and provide structured wellness initiatives and updated security protocols to support staff and patrons.</a:t>
            </a:r>
          </a:p>
        </p:txBody>
      </p:sp>
      <p:sp>
        <p:nvSpPr>
          <p:cNvPr id="4" name="Slide Number Placeholder 3">
            <a:extLst>
              <a:ext uri="{FF2B5EF4-FFF2-40B4-BE49-F238E27FC236}">
                <a16:creationId xmlns:a16="http://schemas.microsoft.com/office/drawing/2014/main" id="{C3CEB4D3-FB8A-0BCC-C34F-DA13ADFFA54A}"/>
              </a:ext>
            </a:extLst>
          </p:cNvPr>
          <p:cNvSpPr>
            <a:spLocks noGrp="1"/>
          </p:cNvSpPr>
          <p:nvPr>
            <p:ph type="sldNum" sz="quarter" idx="12"/>
          </p:nvPr>
        </p:nvSpPr>
        <p:spPr/>
        <p:txBody>
          <a:bodyPr/>
          <a:lstStyle/>
          <a:p>
            <a:pPr rtl="0"/>
            <a:fld id="{DA60BA0E-20D0-4E7C-B286-26C960A6788F}" type="slidenum">
              <a:rPr lang="en-GB" noProof="0" smtClean="0"/>
              <a:t>29</a:t>
            </a:fld>
            <a:endParaRPr lang="en-GB" noProof="0"/>
          </a:p>
        </p:txBody>
      </p:sp>
    </p:spTree>
    <p:extLst>
      <p:ext uri="{BB962C8B-B14F-4D97-AF65-F5344CB8AC3E}">
        <p14:creationId xmlns:p14="http://schemas.microsoft.com/office/powerpoint/2010/main" val="102640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CED39-A2CE-1346-ACCA-17625CB30A80}"/>
              </a:ext>
            </a:extLst>
          </p:cNvPr>
          <p:cNvSpPr>
            <a:spLocks noGrp="1"/>
          </p:cNvSpPr>
          <p:nvPr>
            <p:ph type="title"/>
          </p:nvPr>
        </p:nvSpPr>
        <p:spPr/>
        <p:txBody>
          <a:bodyPr/>
          <a:lstStyle/>
          <a:p>
            <a:r>
              <a:rPr lang="en-GB" dirty="0"/>
              <a:t>Communication is key</a:t>
            </a:r>
          </a:p>
        </p:txBody>
      </p:sp>
      <p:sp>
        <p:nvSpPr>
          <p:cNvPr id="3" name="Content Placeholder 2">
            <a:extLst>
              <a:ext uri="{FF2B5EF4-FFF2-40B4-BE49-F238E27FC236}">
                <a16:creationId xmlns:a16="http://schemas.microsoft.com/office/drawing/2014/main" id="{28133DD0-9DE3-F630-06DB-76FEA8F1E41E}"/>
              </a:ext>
            </a:extLst>
          </p:cNvPr>
          <p:cNvSpPr>
            <a:spLocks noGrp="1"/>
          </p:cNvSpPr>
          <p:nvPr>
            <p:ph idx="1"/>
          </p:nvPr>
        </p:nvSpPr>
        <p:spPr>
          <a:xfrm>
            <a:off x="1117309" y="1701800"/>
            <a:ext cx="10157354" cy="4823544"/>
          </a:xfrm>
        </p:spPr>
        <p:txBody>
          <a:bodyPr>
            <a:normAutofit fontScale="92500"/>
          </a:bodyPr>
          <a:lstStyle/>
          <a:p>
            <a:pPr marL="0" indent="0">
              <a:lnSpc>
                <a:spcPct val="100000"/>
              </a:lnSpc>
              <a:buNone/>
            </a:pPr>
            <a:r>
              <a:rPr lang="en-GB" dirty="0"/>
              <a:t>Helen Rimmer advocates for </a:t>
            </a:r>
            <a:r>
              <a:rPr lang="en-GB" b="1" dirty="0"/>
              <a:t>non-violent communication </a:t>
            </a:r>
            <a:r>
              <a:rPr lang="en-GB" dirty="0"/>
              <a:t>in libraries to foster a workplace rooted in kindness.</a:t>
            </a:r>
          </a:p>
          <a:p>
            <a:pPr marL="0" indent="0">
              <a:lnSpc>
                <a:spcPct val="100000"/>
              </a:lnSpc>
              <a:buNone/>
            </a:pPr>
            <a:r>
              <a:rPr lang="en-GB" dirty="0"/>
              <a:t>Key strategies we can adopt to counter censorship challenges:</a:t>
            </a:r>
          </a:p>
          <a:p>
            <a:pPr>
              <a:lnSpc>
                <a:spcPct val="100000"/>
              </a:lnSpc>
            </a:pPr>
            <a:r>
              <a:rPr lang="en-GB" b="1" dirty="0"/>
              <a:t>Open Dialogue</a:t>
            </a:r>
            <a:r>
              <a:rPr lang="en-GB" dirty="0"/>
              <a:t>: Encourage respectful discussions about challenges.</a:t>
            </a:r>
          </a:p>
          <a:p>
            <a:pPr>
              <a:lnSpc>
                <a:spcPct val="100000"/>
              </a:lnSpc>
            </a:pPr>
            <a:r>
              <a:rPr lang="en-GB" b="1" dirty="0"/>
              <a:t>Policy Clarity</a:t>
            </a:r>
            <a:r>
              <a:rPr lang="en-GB" dirty="0"/>
              <a:t>: Ensure staff understand and communicate book selection policies.</a:t>
            </a:r>
          </a:p>
          <a:p>
            <a:pPr>
              <a:lnSpc>
                <a:spcPct val="100000"/>
              </a:lnSpc>
            </a:pPr>
            <a:r>
              <a:rPr lang="en-GB" b="1" dirty="0"/>
              <a:t>Conflict Resolution</a:t>
            </a:r>
            <a:r>
              <a:rPr lang="en-GB" dirty="0"/>
              <a:t>: Provide training to navigate difficult conversations.</a:t>
            </a:r>
          </a:p>
          <a:p>
            <a:pPr marL="0" indent="0">
              <a:lnSpc>
                <a:spcPct val="100000"/>
              </a:lnSpc>
              <a:buNone/>
            </a:pPr>
            <a:r>
              <a:rPr lang="en-GB" dirty="0"/>
              <a:t>Focus on empathetic, clear communication to manage challenges and create a positive, inclusive environment (Rimmer, 2024).</a:t>
            </a:r>
          </a:p>
        </p:txBody>
      </p:sp>
      <p:sp>
        <p:nvSpPr>
          <p:cNvPr id="4" name="Slide Number Placeholder 3">
            <a:extLst>
              <a:ext uri="{FF2B5EF4-FFF2-40B4-BE49-F238E27FC236}">
                <a16:creationId xmlns:a16="http://schemas.microsoft.com/office/drawing/2014/main" id="{18FC4C0B-B590-D309-05D0-BFD8ED85443A}"/>
              </a:ext>
            </a:extLst>
          </p:cNvPr>
          <p:cNvSpPr>
            <a:spLocks noGrp="1"/>
          </p:cNvSpPr>
          <p:nvPr>
            <p:ph type="sldNum" sz="quarter" idx="12"/>
          </p:nvPr>
        </p:nvSpPr>
        <p:spPr/>
        <p:txBody>
          <a:bodyPr/>
          <a:lstStyle/>
          <a:p>
            <a:pPr rtl="0"/>
            <a:fld id="{DA60BA0E-20D0-4E7C-B286-26C960A6788F}" type="slidenum">
              <a:rPr lang="en-GB" noProof="0" smtClean="0"/>
              <a:t>30</a:t>
            </a:fld>
            <a:endParaRPr lang="en-GB" noProof="0"/>
          </a:p>
        </p:txBody>
      </p:sp>
    </p:spTree>
    <p:extLst>
      <p:ext uri="{BB962C8B-B14F-4D97-AF65-F5344CB8AC3E}">
        <p14:creationId xmlns:p14="http://schemas.microsoft.com/office/powerpoint/2010/main" val="63395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84012-F574-C93C-4020-EDD17E445F7D}"/>
              </a:ext>
            </a:extLst>
          </p:cNvPr>
          <p:cNvSpPr>
            <a:spLocks noGrp="1"/>
          </p:cNvSpPr>
          <p:nvPr>
            <p:ph type="title"/>
          </p:nvPr>
        </p:nvSpPr>
        <p:spPr/>
        <p:txBody>
          <a:bodyPr/>
          <a:lstStyle/>
          <a:p>
            <a:r>
              <a:rPr lang="en-GB" dirty="0"/>
              <a:t>Final Word</a:t>
            </a:r>
          </a:p>
        </p:txBody>
      </p:sp>
      <p:sp>
        <p:nvSpPr>
          <p:cNvPr id="4" name="Rectangle: Rounded Corners 3" descr="Participant quotation">
            <a:extLst>
              <a:ext uri="{FF2B5EF4-FFF2-40B4-BE49-F238E27FC236}">
                <a16:creationId xmlns:a16="http://schemas.microsoft.com/office/drawing/2014/main" id="{0AB8283B-E589-271D-7C3A-1B7B7D37E6A3}"/>
              </a:ext>
            </a:extLst>
          </p:cNvPr>
          <p:cNvSpPr/>
          <p:nvPr/>
        </p:nvSpPr>
        <p:spPr>
          <a:xfrm>
            <a:off x="693813" y="1556792"/>
            <a:ext cx="5256584" cy="5053452"/>
          </a:xfrm>
          <a:prstGeom prst="roundRect">
            <a:avLst/>
          </a:prstGeom>
          <a:ln>
            <a:solidFill>
              <a:schemeClr val="accent2">
                <a:lumMod val="50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6" name="TextBox 5">
            <a:extLst>
              <a:ext uri="{FF2B5EF4-FFF2-40B4-BE49-F238E27FC236}">
                <a16:creationId xmlns:a16="http://schemas.microsoft.com/office/drawing/2014/main" id="{82D9BA7A-E817-6093-2080-3B05A6357C05}"/>
              </a:ext>
            </a:extLst>
          </p:cNvPr>
          <p:cNvSpPr txBox="1"/>
          <p:nvPr/>
        </p:nvSpPr>
        <p:spPr>
          <a:xfrm>
            <a:off x="931702" y="1556792"/>
            <a:ext cx="522900" cy="896399"/>
          </a:xfrm>
          <a:prstGeom prst="rect">
            <a:avLst/>
          </a:prstGeom>
          <a:noFill/>
        </p:spPr>
        <p:txBody>
          <a:bodyPr wrap="non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55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sp>
        <p:nvSpPr>
          <p:cNvPr id="5" name="TextBox 4">
            <a:extLst>
              <a:ext uri="{FF2B5EF4-FFF2-40B4-BE49-F238E27FC236}">
                <a16:creationId xmlns:a16="http://schemas.microsoft.com/office/drawing/2014/main" id="{BCFDE823-DB05-4050-15AF-21E49411BFB5}"/>
              </a:ext>
            </a:extLst>
          </p:cNvPr>
          <p:cNvSpPr txBox="1"/>
          <p:nvPr/>
        </p:nvSpPr>
        <p:spPr>
          <a:xfrm>
            <a:off x="964849" y="1965513"/>
            <a:ext cx="4816691" cy="4478149"/>
          </a:xfrm>
          <a:prstGeom prst="rect">
            <a:avLst/>
          </a:prstGeom>
          <a:noFill/>
        </p:spPr>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entury Gothic" panose="020B0502020202020204"/>
                <a:ea typeface="+mn-ea"/>
                <a:cs typeface="+mn-cs"/>
              </a:rPr>
              <a:t>I love the library. I love working in the library. This hasn’t put a dent in that at all.  It was one of, literally one of the most difficult days of my life. Like it was [...] mental-health wise, dealing with this stress, but I'm glad that I was there, as if I was quite able to do it, that I was able. I was proud of myself, coming out of it, like, because I would support my colleagues quite a lot. It really did, what do you call it, crystallised in me that this is definitely what I want to do for the rest of my life, like it's such an important service and can make a difference</a:t>
            </a:r>
          </a:p>
        </p:txBody>
      </p:sp>
      <p:sp>
        <p:nvSpPr>
          <p:cNvPr id="7" name="TextBox 6">
            <a:extLst>
              <a:ext uri="{FF2B5EF4-FFF2-40B4-BE49-F238E27FC236}">
                <a16:creationId xmlns:a16="http://schemas.microsoft.com/office/drawing/2014/main" id="{B9E3B5ED-5375-C5CD-1882-44913D576CB2}"/>
              </a:ext>
            </a:extLst>
          </p:cNvPr>
          <p:cNvSpPr txBox="1"/>
          <p:nvPr/>
        </p:nvSpPr>
        <p:spPr>
          <a:xfrm rot="10800000">
            <a:off x="4366220" y="5785557"/>
            <a:ext cx="522900" cy="896399"/>
          </a:xfrm>
          <a:prstGeom prst="rect">
            <a:avLst/>
          </a:prstGeom>
          <a:noFill/>
        </p:spPr>
        <p:txBody>
          <a:bodyPr wrap="non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GB" sz="55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pic>
        <p:nvPicPr>
          <p:cNvPr id="9218" name="Picture 2" descr="Demonstration outside Cork city's central library on Grand Parade earlier this year in support of library workers who have been subjected to harassment by protesters. Photograph: Daragh McSweeney/Provision.ie. Imaged sourced from the Irish Times. ">
            <a:extLst>
              <a:ext uri="{FF2B5EF4-FFF2-40B4-BE49-F238E27FC236}">
                <a16:creationId xmlns:a16="http://schemas.microsoft.com/office/drawing/2014/main" id="{F698CA9D-488B-0564-D35B-3D0D9FEDA9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6425" y="1789792"/>
            <a:ext cx="4920698" cy="327841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65E80F0-51E3-F0BB-81E1-CB4BF06403D2}"/>
              </a:ext>
            </a:extLst>
          </p:cNvPr>
          <p:cNvSpPr txBox="1"/>
          <p:nvPr/>
        </p:nvSpPr>
        <p:spPr>
          <a:xfrm>
            <a:off x="6336425" y="5238474"/>
            <a:ext cx="5332075" cy="735586"/>
          </a:xfrm>
          <a:prstGeom prst="rect">
            <a:avLst/>
          </a:prstGeom>
          <a:noFill/>
        </p:spPr>
        <p:txBody>
          <a:bodyPr wrap="square" rtlCol="0">
            <a:spAutoFit/>
          </a:bodyPr>
          <a:lstStyle/>
          <a:p>
            <a:pPr>
              <a:lnSpc>
                <a:spcPct val="95000"/>
              </a:lnSpc>
            </a:pPr>
            <a:r>
              <a:rPr lang="en-GB" sz="1100" b="1" dirty="0"/>
              <a:t>Image Source</a:t>
            </a:r>
            <a:r>
              <a:rPr lang="en-GB" sz="1100" dirty="0"/>
              <a:t>: Irish Times, 14/7/23. Demonstration outside Cork city's central library on Grand Parade earlier this year in support of library workers who have been subjected to harassment by protesters. Photograph: Daragh McSweeney/Provision.ie</a:t>
            </a:r>
          </a:p>
        </p:txBody>
      </p:sp>
      <p:sp>
        <p:nvSpPr>
          <p:cNvPr id="3" name="Slide Number Placeholder 2">
            <a:extLst>
              <a:ext uri="{FF2B5EF4-FFF2-40B4-BE49-F238E27FC236}">
                <a16:creationId xmlns:a16="http://schemas.microsoft.com/office/drawing/2014/main" id="{BCD2F51C-3F99-6A04-1135-33D478A0EA55}"/>
              </a:ext>
            </a:extLst>
          </p:cNvPr>
          <p:cNvSpPr>
            <a:spLocks noGrp="1"/>
          </p:cNvSpPr>
          <p:nvPr>
            <p:ph type="sldNum" sz="quarter" idx="12"/>
          </p:nvPr>
        </p:nvSpPr>
        <p:spPr/>
        <p:txBody>
          <a:bodyPr/>
          <a:lstStyle/>
          <a:p>
            <a:pPr rtl="0"/>
            <a:fld id="{DA60BA0E-20D0-4E7C-B286-26C960A6788F}" type="slidenum">
              <a:rPr lang="en-GB" noProof="0" smtClean="0"/>
              <a:t>31</a:t>
            </a:fld>
            <a:endParaRPr lang="en-GB" noProof="0"/>
          </a:p>
        </p:txBody>
      </p:sp>
    </p:spTree>
    <p:extLst>
      <p:ext uri="{BB962C8B-B14F-4D97-AF65-F5344CB8AC3E}">
        <p14:creationId xmlns:p14="http://schemas.microsoft.com/office/powerpoint/2010/main" val="3179632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10A033A-0B86-D982-0FD3-FCB1E9792825}"/>
              </a:ext>
            </a:extLst>
          </p:cNvPr>
          <p:cNvSpPr>
            <a:spLocks noGrp="1"/>
          </p:cNvSpPr>
          <p:nvPr>
            <p:ph type="title"/>
          </p:nvPr>
        </p:nvSpPr>
        <p:spPr>
          <a:xfrm>
            <a:off x="1015735" y="96415"/>
            <a:ext cx="10157354" cy="1048544"/>
          </a:xfrm>
        </p:spPr>
        <p:txBody>
          <a:bodyPr>
            <a:normAutofit/>
          </a:bodyPr>
          <a:lstStyle/>
          <a:p>
            <a:r>
              <a:rPr lang="en-GB" sz="4800" dirty="0"/>
              <a:t>Thank You</a:t>
            </a:r>
          </a:p>
        </p:txBody>
      </p:sp>
      <p:sp>
        <p:nvSpPr>
          <p:cNvPr id="3" name="Content Placeholder 2">
            <a:extLst>
              <a:ext uri="{FF2B5EF4-FFF2-40B4-BE49-F238E27FC236}">
                <a16:creationId xmlns:a16="http://schemas.microsoft.com/office/drawing/2014/main" id="{D640D00E-A57A-58A4-4A07-4B8E3901FB8B}"/>
              </a:ext>
            </a:extLst>
          </p:cNvPr>
          <p:cNvSpPr>
            <a:spLocks noGrp="1"/>
          </p:cNvSpPr>
          <p:nvPr>
            <p:ph idx="1"/>
          </p:nvPr>
        </p:nvSpPr>
        <p:spPr>
          <a:xfrm>
            <a:off x="1117309" y="1144959"/>
            <a:ext cx="10157354" cy="5306801"/>
          </a:xfrm>
        </p:spPr>
        <p:txBody>
          <a:bodyPr>
            <a:normAutofit/>
          </a:bodyPr>
          <a:lstStyle/>
          <a:p>
            <a:pPr marL="0" indent="0" algn="ctr">
              <a:spcBef>
                <a:spcPts val="0"/>
              </a:spcBef>
              <a:buNone/>
            </a:pPr>
            <a:endParaRPr lang="en-GB" sz="2800" dirty="0"/>
          </a:p>
          <a:p>
            <a:pPr marL="0" indent="0" algn="ctr">
              <a:spcBef>
                <a:spcPts val="0"/>
              </a:spcBef>
              <a:buNone/>
            </a:pPr>
            <a:r>
              <a:rPr lang="en-GB" sz="2800" dirty="0"/>
              <a:t>This project would not have been possible without the generous participation of public library staff across the country who shared their stories with us, as well as the members of our Steering Group</a:t>
            </a:r>
          </a:p>
          <a:p>
            <a:pPr marL="0" indent="0" algn="ctr">
              <a:buNone/>
            </a:pPr>
            <a:r>
              <a:rPr lang="en-GB" sz="2800" dirty="0"/>
              <a:t>You can access the full project report here</a:t>
            </a:r>
          </a:p>
          <a:p>
            <a:pPr marL="0" indent="0" algn="ctr">
              <a:buNone/>
            </a:pPr>
            <a:r>
              <a:rPr lang="en-GB" sz="1800" dirty="0">
                <a:hlinkClick r:id="rId2"/>
              </a:rPr>
              <a:t>https://digitalpolicy.ie/publication/report-resisting-hate-and-navigating-agitation-irish-public-library-staff-stand-united-against-reactionary-challenges-to-lgbtq-materials/</a:t>
            </a:r>
            <a:endParaRPr lang="en-GB" sz="1800" dirty="0"/>
          </a:p>
          <a:p>
            <a:pPr marL="0" indent="0" algn="ctr">
              <a:buNone/>
            </a:pPr>
            <a:r>
              <a:rPr lang="en-GB" sz="1800" dirty="0"/>
              <a:t>					</a:t>
            </a:r>
          </a:p>
          <a:p>
            <a:pPr marL="0" indent="0" algn="ctr">
              <a:buNone/>
            </a:pPr>
            <a:r>
              <a:rPr lang="en-GB" sz="2000" dirty="0"/>
              <a:t>                                                                                   claire.mcguinness@ucd.ie</a:t>
            </a:r>
            <a:endParaRPr lang="en-GB" sz="4000" dirty="0"/>
          </a:p>
        </p:txBody>
      </p:sp>
      <p:pic>
        <p:nvPicPr>
          <p:cNvPr id="5" name="Picture 4" descr="QR code providing a direct link to the project report. ">
            <a:extLst>
              <a:ext uri="{FF2B5EF4-FFF2-40B4-BE49-F238E27FC236}">
                <a16:creationId xmlns:a16="http://schemas.microsoft.com/office/drawing/2014/main" id="{72C429CA-B1A2-C124-33BB-BE25D4FEA774}"/>
              </a:ext>
            </a:extLst>
          </p:cNvPr>
          <p:cNvPicPr>
            <a:picLocks noChangeAspect="1"/>
          </p:cNvPicPr>
          <p:nvPr/>
        </p:nvPicPr>
        <p:blipFill>
          <a:blip r:embed="rId3"/>
          <a:stretch>
            <a:fillRect/>
          </a:stretch>
        </p:blipFill>
        <p:spPr>
          <a:xfrm>
            <a:off x="5336165" y="4941168"/>
            <a:ext cx="1516494" cy="1510593"/>
          </a:xfrm>
          <a:prstGeom prst="rect">
            <a:avLst/>
          </a:prstGeom>
          <a:effectLst>
            <a:outerShdw blurRad="50800" dist="38100" dir="2700000" algn="tl" rotWithShape="0">
              <a:prstClr val="black">
                <a:alpha val="40000"/>
              </a:prstClr>
            </a:outerShdw>
          </a:effectLst>
        </p:spPr>
      </p:pic>
      <p:sp>
        <p:nvSpPr>
          <p:cNvPr id="2" name="Slide Number Placeholder 1">
            <a:extLst>
              <a:ext uri="{FF2B5EF4-FFF2-40B4-BE49-F238E27FC236}">
                <a16:creationId xmlns:a16="http://schemas.microsoft.com/office/drawing/2014/main" id="{5C93A02A-4240-66BE-9BA3-D3934CC7060E}"/>
              </a:ext>
            </a:extLst>
          </p:cNvPr>
          <p:cNvSpPr>
            <a:spLocks noGrp="1"/>
          </p:cNvSpPr>
          <p:nvPr>
            <p:ph type="sldNum" sz="quarter" idx="12"/>
          </p:nvPr>
        </p:nvSpPr>
        <p:spPr/>
        <p:txBody>
          <a:bodyPr/>
          <a:lstStyle/>
          <a:p>
            <a:pPr rtl="0"/>
            <a:fld id="{DA60BA0E-20D0-4E7C-B286-26C960A6788F}" type="slidenum">
              <a:rPr lang="en-GB" noProof="0" smtClean="0"/>
              <a:t>32</a:t>
            </a:fld>
            <a:endParaRPr lang="en-GB" noProof="0"/>
          </a:p>
        </p:txBody>
      </p:sp>
    </p:spTree>
    <p:extLst>
      <p:ext uri="{BB962C8B-B14F-4D97-AF65-F5344CB8AC3E}">
        <p14:creationId xmlns:p14="http://schemas.microsoft.com/office/powerpoint/2010/main" val="1370757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15CC4-69F8-FE2D-A881-406F90E4450C}"/>
              </a:ext>
            </a:extLst>
          </p:cNvPr>
          <p:cNvSpPr>
            <a:spLocks noGrp="1"/>
          </p:cNvSpPr>
          <p:nvPr>
            <p:ph type="title"/>
          </p:nvPr>
        </p:nvSpPr>
        <p:spPr>
          <a:xfrm>
            <a:off x="3070076" y="2132856"/>
            <a:ext cx="6048672" cy="2160240"/>
          </a:xfrm>
        </p:spPr>
        <p:txBody>
          <a:bodyPr anchor="ctr">
            <a:normAutofit/>
          </a:bodyPr>
          <a:lstStyle/>
          <a:p>
            <a:pPr algn="ctr"/>
            <a:r>
              <a:rPr lang="en-US" sz="6600" b="1" dirty="0"/>
              <a:t>Questions?</a:t>
            </a:r>
          </a:p>
        </p:txBody>
      </p:sp>
      <p:sp>
        <p:nvSpPr>
          <p:cNvPr id="3" name="Slide Number Placeholder 2">
            <a:extLst>
              <a:ext uri="{FF2B5EF4-FFF2-40B4-BE49-F238E27FC236}">
                <a16:creationId xmlns:a16="http://schemas.microsoft.com/office/drawing/2014/main" id="{B8C45AE0-37FA-AF52-5B7B-905E02581860}"/>
              </a:ext>
            </a:extLst>
          </p:cNvPr>
          <p:cNvSpPr>
            <a:spLocks noGrp="1"/>
          </p:cNvSpPr>
          <p:nvPr>
            <p:ph type="sldNum" sz="quarter" idx="12"/>
          </p:nvPr>
        </p:nvSpPr>
        <p:spPr/>
        <p:txBody>
          <a:bodyPr/>
          <a:lstStyle/>
          <a:p>
            <a:pPr rtl="0"/>
            <a:fld id="{DA60BA0E-20D0-4E7C-B286-26C960A6788F}" type="slidenum">
              <a:rPr lang="en-GB" noProof="0" smtClean="0"/>
              <a:t>33</a:t>
            </a:fld>
            <a:endParaRPr lang="en-GB" noProof="0"/>
          </a:p>
        </p:txBody>
      </p:sp>
    </p:spTree>
    <p:extLst>
      <p:ext uri="{BB962C8B-B14F-4D97-AF65-F5344CB8AC3E}">
        <p14:creationId xmlns:p14="http://schemas.microsoft.com/office/powerpoint/2010/main" val="2400221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Welcome back to school presentation">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ffice_26628398_TF03460615" id="{3F8B89C8-12A2-4C41-BA12-EB1F73BDB32F}" vid="{59670CC4-F6B1-4FEB-9EF9-2934EE04E2BC}"/>
    </a:ext>
  </a:extLst>
</a:theme>
</file>

<file path=ppt/theme/theme2.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Welcome back to school presentation</Template>
  <TotalTime>774</TotalTime>
  <Words>4480</Words>
  <Application>Microsoft Office PowerPoint</Application>
  <PresentationFormat>Custom</PresentationFormat>
  <Paragraphs>269</Paragraphs>
  <Slides>33</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Century Gothic</vt:lpstr>
      <vt:lpstr>Welcome back to school presentation</vt:lpstr>
      <vt:lpstr>Standing Firm: The Role of Public Librarians in Defending LGBTQ+ Resources Amidst Rising Disruption</vt:lpstr>
      <vt:lpstr>Outline</vt:lpstr>
      <vt:lpstr>Context: The cost of doing good work (1)</vt:lpstr>
      <vt:lpstr>Context: The cost of doing good work (2)</vt:lpstr>
      <vt:lpstr>Context: The cost of doing good work (3)</vt:lpstr>
      <vt:lpstr>Context: Trauma and public librarians</vt:lpstr>
      <vt:lpstr>Libraries as Contested Spaces (1)</vt:lpstr>
      <vt:lpstr>Libraries as Contested Spaces (2)</vt:lpstr>
      <vt:lpstr>Sectoral Response to Date</vt:lpstr>
      <vt:lpstr>Project Purpose (1)</vt:lpstr>
      <vt:lpstr>Project Purpose (2)</vt:lpstr>
      <vt:lpstr>Project Design</vt:lpstr>
      <vt:lpstr>Project Themes</vt:lpstr>
      <vt:lpstr> Demographics (1) </vt:lpstr>
      <vt:lpstr>Demographics (2)</vt:lpstr>
      <vt:lpstr>Collection and programme development</vt:lpstr>
      <vt:lpstr>Participant Quotations (1)</vt:lpstr>
      <vt:lpstr>Dealing with Complaints</vt:lpstr>
      <vt:lpstr>Participant Quotations (2)</vt:lpstr>
      <vt:lpstr>Managing agitators</vt:lpstr>
      <vt:lpstr>Participant Quotations (3)</vt:lpstr>
      <vt:lpstr>Actions of Agitators</vt:lpstr>
      <vt:lpstr>Participant Quotations (4)</vt:lpstr>
      <vt:lpstr>Librarians’ Experiences and Feelings </vt:lpstr>
      <vt:lpstr>Participant Quotations (5)</vt:lpstr>
      <vt:lpstr>Agitators’ Social Media Use</vt:lpstr>
      <vt:lpstr>Participant Quotations (6)</vt:lpstr>
      <vt:lpstr>Summing Up - What we Learned</vt:lpstr>
      <vt:lpstr>Recommendations</vt:lpstr>
      <vt:lpstr>Communication is key</vt:lpstr>
      <vt:lpstr>Final Word</vt:lpstr>
      <vt:lpstr>Thank You</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Claire McGuinness</dc:creator>
  <cp:lastModifiedBy>Claire McGuinness</cp:lastModifiedBy>
  <cp:revision>1</cp:revision>
  <dcterms:created xsi:type="dcterms:W3CDTF">2025-03-10T16:52:57Z</dcterms:created>
  <dcterms:modified xsi:type="dcterms:W3CDTF">2025-03-24T16:05:45Z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74068100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